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58" r:id="rId5"/>
    <p:sldId id="261" r:id="rId6"/>
    <p:sldId id="262" r:id="rId7"/>
    <p:sldId id="267" r:id="rId8"/>
    <p:sldId id="269" r:id="rId9"/>
    <p:sldId id="270" r:id="rId10"/>
    <p:sldId id="268" r:id="rId11"/>
    <p:sldId id="263" r:id="rId12"/>
    <p:sldId id="264" r:id="rId13"/>
    <p:sldId id="265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2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48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2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83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5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1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2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3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0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0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6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75FA-7C77-4E84-A42C-58002CB00A8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A5EB0-892E-4639-806A-EE1C501D2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32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793750"/>
            <a:ext cx="40005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008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882650"/>
            <a:ext cx="38608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88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0" y="1530350"/>
            <a:ext cx="45212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23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1530350"/>
            <a:ext cx="36068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15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73" y="204185"/>
            <a:ext cx="3816572" cy="63120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981" y="270766"/>
            <a:ext cx="3089429" cy="6178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747" y="424844"/>
            <a:ext cx="3711364" cy="587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3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Machaerus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66" y="365125"/>
            <a:ext cx="4767309" cy="60601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26" y="1690688"/>
            <a:ext cx="5646014" cy="442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49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Machaerus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37" y="1453816"/>
            <a:ext cx="5715000" cy="4019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04" y="1334152"/>
            <a:ext cx="6019259" cy="491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02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130" y="107673"/>
            <a:ext cx="10515600" cy="1325563"/>
          </a:xfrm>
        </p:spPr>
        <p:txBody>
          <a:bodyPr/>
          <a:lstStyle/>
          <a:p>
            <a:r>
              <a:rPr lang="en-US" dirty="0"/>
              <a:t>Caesarea Philippi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089" y="367905"/>
            <a:ext cx="4418572" cy="615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61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82" y="1184245"/>
            <a:ext cx="5978954" cy="4453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619" y="1824869"/>
            <a:ext cx="4876800" cy="31718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8882" y="214204"/>
            <a:ext cx="10515600" cy="1325563"/>
          </a:xfrm>
        </p:spPr>
        <p:txBody>
          <a:bodyPr/>
          <a:lstStyle/>
          <a:p>
            <a:r>
              <a:rPr lang="en-US" dirty="0" smtClean="0"/>
              <a:t>Caesarea Philippi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5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50" y="793750"/>
            <a:ext cx="39497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10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0" y="127000"/>
            <a:ext cx="76835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4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154" y="390617"/>
            <a:ext cx="4948553" cy="582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2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737360"/>
            <a:ext cx="472440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4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588770"/>
            <a:ext cx="4724400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2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473200"/>
            <a:ext cx="57150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320800"/>
            <a:ext cx="5715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43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700" y="882650"/>
            <a:ext cx="37846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15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6</Words>
  <Application>Microsoft Office PowerPoint</Application>
  <PresentationFormat>Widescreen</PresentationFormat>
  <Paragraphs>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Machaerus</vt:lpstr>
      <vt:lpstr>Machaerus</vt:lpstr>
      <vt:lpstr>Caesarea Philippi</vt:lpstr>
      <vt:lpstr>Caesarea Philippi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Light</dc:creator>
  <cp:lastModifiedBy>Benjamin Light</cp:lastModifiedBy>
  <cp:revision>6</cp:revision>
  <dcterms:created xsi:type="dcterms:W3CDTF">2020-11-21T06:25:42Z</dcterms:created>
  <dcterms:modified xsi:type="dcterms:W3CDTF">2020-11-21T20:52:42Z</dcterms:modified>
</cp:coreProperties>
</file>