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309" r:id="rId5"/>
    <p:sldId id="260" r:id="rId6"/>
    <p:sldId id="259" r:id="rId7"/>
    <p:sldId id="261" r:id="rId8"/>
    <p:sldId id="316" r:id="rId9"/>
    <p:sldId id="315" r:id="rId10"/>
    <p:sldId id="291" r:id="rId11"/>
    <p:sldId id="295" r:id="rId12"/>
    <p:sldId id="262" r:id="rId13"/>
    <p:sldId id="294" r:id="rId14"/>
    <p:sldId id="287" r:id="rId15"/>
    <p:sldId id="292" r:id="rId16"/>
    <p:sldId id="293" r:id="rId17"/>
    <p:sldId id="285" r:id="rId18"/>
    <p:sldId id="263" r:id="rId19"/>
    <p:sldId id="264" r:id="rId20"/>
    <p:sldId id="265" r:id="rId21"/>
    <p:sldId id="266" r:id="rId22"/>
    <p:sldId id="296" r:id="rId23"/>
    <p:sldId id="314" r:id="rId24"/>
    <p:sldId id="297" r:id="rId25"/>
    <p:sldId id="317" r:id="rId26"/>
    <p:sldId id="268" r:id="rId27"/>
    <p:sldId id="298" r:id="rId28"/>
    <p:sldId id="270" r:id="rId29"/>
    <p:sldId id="269" r:id="rId30"/>
    <p:sldId id="272" r:id="rId31"/>
    <p:sldId id="274" r:id="rId32"/>
    <p:sldId id="276" r:id="rId33"/>
    <p:sldId id="299" r:id="rId34"/>
    <p:sldId id="310" r:id="rId35"/>
    <p:sldId id="289" r:id="rId36"/>
    <p:sldId id="278" r:id="rId37"/>
    <p:sldId id="311" r:id="rId38"/>
    <p:sldId id="313" r:id="rId39"/>
    <p:sldId id="280" r:id="rId40"/>
    <p:sldId id="279" r:id="rId41"/>
    <p:sldId id="303" r:id="rId42"/>
    <p:sldId id="312" r:id="rId43"/>
    <p:sldId id="304" r:id="rId44"/>
    <p:sldId id="307" r:id="rId45"/>
    <p:sldId id="306" r:id="rId46"/>
    <p:sldId id="308" r:id="rId47"/>
    <p:sldId id="302" r:id="rId48"/>
    <p:sldId id="283" r:id="rId49"/>
    <p:sldId id="282" r:id="rId50"/>
    <p:sldId id="281"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482E03-405B-41CA-AD70-DFED4E29B055}" v="197" dt="2022-10-01T13:32:07.4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73" autoAdjust="0"/>
    <p:restoredTop sz="94660"/>
  </p:normalViewPr>
  <p:slideViewPr>
    <p:cSldViewPr snapToGrid="0">
      <p:cViewPr varScale="1">
        <p:scale>
          <a:sx n="53" d="100"/>
          <a:sy n="53" d="100"/>
        </p:scale>
        <p:origin x="90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ny Stith" userId="dc5b8ff7-f0a3-461d-968a-cdad0573c94f" providerId="ADAL" clId="{C8482E03-405B-41CA-AD70-DFED4E29B055}"/>
    <pc:docChg chg="undo redo custSel addSld delSld modSld sldOrd">
      <pc:chgData name="Tony Stith" userId="dc5b8ff7-f0a3-461d-968a-cdad0573c94f" providerId="ADAL" clId="{C8482E03-405B-41CA-AD70-DFED4E29B055}" dt="2022-10-01T13:35:08.236" v="2195" actId="47"/>
      <pc:docMkLst>
        <pc:docMk/>
      </pc:docMkLst>
      <pc:sldChg chg="addSp delSp modSp mod">
        <pc:chgData name="Tony Stith" userId="dc5b8ff7-f0a3-461d-968a-cdad0573c94f" providerId="ADAL" clId="{C8482E03-405B-41CA-AD70-DFED4E29B055}" dt="2022-10-01T12:18:39.279" v="1911" actId="20577"/>
        <pc:sldMkLst>
          <pc:docMk/>
          <pc:sldMk cId="2595846297" sldId="256"/>
        </pc:sldMkLst>
        <pc:spChg chg="mod">
          <ac:chgData name="Tony Stith" userId="dc5b8ff7-f0a3-461d-968a-cdad0573c94f" providerId="ADAL" clId="{C8482E03-405B-41CA-AD70-DFED4E29B055}" dt="2022-10-01T12:18:39.279" v="1911" actId="20577"/>
          <ac:spMkLst>
            <pc:docMk/>
            <pc:sldMk cId="2595846297" sldId="256"/>
            <ac:spMk id="2" creationId="{81134849-82E7-48AB-8EF1-F413DC357F44}"/>
          </ac:spMkLst>
        </pc:spChg>
        <pc:spChg chg="add del">
          <ac:chgData name="Tony Stith" userId="dc5b8ff7-f0a3-461d-968a-cdad0573c94f" providerId="ADAL" clId="{C8482E03-405B-41CA-AD70-DFED4E29B055}" dt="2022-09-27T17:01:11.463" v="1301" actId="26606"/>
          <ac:spMkLst>
            <pc:docMk/>
            <pc:sldMk cId="2595846297" sldId="256"/>
            <ac:spMk id="20" creationId="{53947E58-F088-49F1-A3D1-DEA690192E84}"/>
          </ac:spMkLst>
        </pc:spChg>
        <pc:spChg chg="add del">
          <ac:chgData name="Tony Stith" userId="dc5b8ff7-f0a3-461d-968a-cdad0573c94f" providerId="ADAL" clId="{C8482E03-405B-41CA-AD70-DFED4E29B055}" dt="2022-09-27T17:01:11.463" v="1301" actId="26606"/>
          <ac:spMkLst>
            <pc:docMk/>
            <pc:sldMk cId="2595846297" sldId="256"/>
            <ac:spMk id="21" creationId="{0E30439A-8A5B-46EC-8283-9B6B031D40D0}"/>
          </ac:spMkLst>
        </pc:spChg>
        <pc:spChg chg="add del">
          <ac:chgData name="Tony Stith" userId="dc5b8ff7-f0a3-461d-968a-cdad0573c94f" providerId="ADAL" clId="{C8482E03-405B-41CA-AD70-DFED4E29B055}" dt="2022-09-27T17:01:11.463" v="1301" actId="26606"/>
          <ac:spMkLst>
            <pc:docMk/>
            <pc:sldMk cId="2595846297" sldId="256"/>
            <ac:spMk id="22" creationId="{5CEAD642-85CF-4750-8432-7C80C901F001}"/>
          </ac:spMkLst>
        </pc:spChg>
        <pc:spChg chg="add del">
          <ac:chgData name="Tony Stith" userId="dc5b8ff7-f0a3-461d-968a-cdad0573c94f" providerId="ADAL" clId="{C8482E03-405B-41CA-AD70-DFED4E29B055}" dt="2022-09-27T17:01:11.463" v="1301" actId="26606"/>
          <ac:spMkLst>
            <pc:docMk/>
            <pc:sldMk cId="2595846297" sldId="256"/>
            <ac:spMk id="23" creationId="{FA33EEAE-15D5-4119-8C1E-89D943F911EF}"/>
          </ac:spMkLst>
        </pc:spChg>
        <pc:spChg chg="add del">
          <ac:chgData name="Tony Stith" userId="dc5b8ff7-f0a3-461d-968a-cdad0573c94f" providerId="ADAL" clId="{C8482E03-405B-41CA-AD70-DFED4E29B055}" dt="2022-09-27T17:01:11.463" v="1301" actId="26606"/>
          <ac:spMkLst>
            <pc:docMk/>
            <pc:sldMk cId="2595846297" sldId="256"/>
            <ac:spMk id="24" creationId="{730D8B3B-9B80-4025-B934-26DC7D7CD231}"/>
          </ac:spMkLst>
        </pc:spChg>
        <pc:spChg chg="add del">
          <ac:chgData name="Tony Stith" userId="dc5b8ff7-f0a3-461d-968a-cdad0573c94f" providerId="ADAL" clId="{C8482E03-405B-41CA-AD70-DFED4E29B055}" dt="2022-09-27T17:01:11.463" v="1301" actId="26606"/>
          <ac:spMkLst>
            <pc:docMk/>
            <pc:sldMk cId="2595846297" sldId="256"/>
            <ac:spMk id="25" creationId="{B5A1B09C-1565-46F8-B70F-621C5EB48A09}"/>
          </ac:spMkLst>
        </pc:spChg>
        <pc:spChg chg="add del">
          <ac:chgData name="Tony Stith" userId="dc5b8ff7-f0a3-461d-968a-cdad0573c94f" providerId="ADAL" clId="{C8482E03-405B-41CA-AD70-DFED4E29B055}" dt="2022-09-27T17:01:11.463" v="1301" actId="26606"/>
          <ac:spMkLst>
            <pc:docMk/>
            <pc:sldMk cId="2595846297" sldId="256"/>
            <ac:spMk id="26" creationId="{8C516CC8-80AC-446C-A56E-9F54B7210402}"/>
          </ac:spMkLst>
        </pc:spChg>
        <pc:spChg chg="add del">
          <ac:chgData name="Tony Stith" userId="dc5b8ff7-f0a3-461d-968a-cdad0573c94f" providerId="ADAL" clId="{C8482E03-405B-41CA-AD70-DFED4E29B055}" dt="2022-09-27T17:01:11.459" v="1300" actId="26606"/>
          <ac:spMkLst>
            <pc:docMk/>
            <pc:sldMk cId="2595846297" sldId="256"/>
            <ac:spMk id="31" creationId="{80E21785-62D8-430F-9521-90166EF7C8F0}"/>
          </ac:spMkLst>
        </pc:spChg>
        <pc:spChg chg="add del">
          <ac:chgData name="Tony Stith" userId="dc5b8ff7-f0a3-461d-968a-cdad0573c94f" providerId="ADAL" clId="{C8482E03-405B-41CA-AD70-DFED4E29B055}" dt="2022-09-27T17:01:11.459" v="1300" actId="26606"/>
          <ac:spMkLst>
            <pc:docMk/>
            <pc:sldMk cId="2595846297" sldId="256"/>
            <ac:spMk id="33" creationId="{ED7CF8A0-D3E4-4A16-87D3-1D973AC61BF1}"/>
          </ac:spMkLst>
        </pc:spChg>
        <pc:spChg chg="add">
          <ac:chgData name="Tony Stith" userId="dc5b8ff7-f0a3-461d-968a-cdad0573c94f" providerId="ADAL" clId="{C8482E03-405B-41CA-AD70-DFED4E29B055}" dt="2022-09-27T17:01:11.463" v="1301" actId="26606"/>
          <ac:spMkLst>
            <pc:docMk/>
            <pc:sldMk cId="2595846297" sldId="256"/>
            <ac:spMk id="35" creationId="{943CAA20-3569-4189-9E48-239A229A86CA}"/>
          </ac:spMkLst>
        </pc:spChg>
        <pc:spChg chg="add">
          <ac:chgData name="Tony Stith" userId="dc5b8ff7-f0a3-461d-968a-cdad0573c94f" providerId="ADAL" clId="{C8482E03-405B-41CA-AD70-DFED4E29B055}" dt="2022-09-27T17:01:11.463" v="1301" actId="26606"/>
          <ac:spMkLst>
            <pc:docMk/>
            <pc:sldMk cId="2595846297" sldId="256"/>
            <ac:spMk id="36" creationId="{DA542B6D-E775-4832-91DC-2D20F857813A}"/>
          </ac:spMkLst>
        </pc:spChg>
      </pc:sldChg>
      <pc:sldChg chg="addSp delSp modSp mod">
        <pc:chgData name="Tony Stith" userId="dc5b8ff7-f0a3-461d-968a-cdad0573c94f" providerId="ADAL" clId="{C8482E03-405B-41CA-AD70-DFED4E29B055}" dt="2022-09-27T17:44:58.450" v="1727" actId="26606"/>
        <pc:sldMkLst>
          <pc:docMk/>
          <pc:sldMk cId="557340697" sldId="257"/>
        </pc:sldMkLst>
        <pc:spChg chg="mod">
          <ac:chgData name="Tony Stith" userId="dc5b8ff7-f0a3-461d-968a-cdad0573c94f" providerId="ADAL" clId="{C8482E03-405B-41CA-AD70-DFED4E29B055}" dt="2022-09-27T17:44:58.450" v="1727" actId="26606"/>
          <ac:spMkLst>
            <pc:docMk/>
            <pc:sldMk cId="557340697" sldId="257"/>
            <ac:spMk id="2" creationId="{743135FA-2C72-4B28-9277-8461BBB5BC46}"/>
          </ac:spMkLst>
        </pc:spChg>
        <pc:spChg chg="mod">
          <ac:chgData name="Tony Stith" userId="dc5b8ff7-f0a3-461d-968a-cdad0573c94f" providerId="ADAL" clId="{C8482E03-405B-41CA-AD70-DFED4E29B055}" dt="2022-09-27T17:44:58.450" v="1727" actId="26606"/>
          <ac:spMkLst>
            <pc:docMk/>
            <pc:sldMk cId="557340697" sldId="257"/>
            <ac:spMk id="3" creationId="{0B052122-3FE8-49D0-A63A-DE2E43449C85}"/>
          </ac:spMkLst>
        </pc:spChg>
        <pc:spChg chg="del">
          <ac:chgData name="Tony Stith" userId="dc5b8ff7-f0a3-461d-968a-cdad0573c94f" providerId="ADAL" clId="{C8482E03-405B-41CA-AD70-DFED4E29B055}" dt="2022-09-27T16:33:08.350" v="1194" actId="26606"/>
          <ac:spMkLst>
            <pc:docMk/>
            <pc:sldMk cId="557340697" sldId="257"/>
            <ac:spMk id="8" creationId="{1B15ED52-F352-441B-82BF-E0EA34836D08}"/>
          </ac:spMkLst>
        </pc:spChg>
        <pc:spChg chg="del">
          <ac:chgData name="Tony Stith" userId="dc5b8ff7-f0a3-461d-968a-cdad0573c94f" providerId="ADAL" clId="{C8482E03-405B-41CA-AD70-DFED4E29B055}" dt="2022-09-27T16:33:08.350" v="1194" actId="26606"/>
          <ac:spMkLst>
            <pc:docMk/>
            <pc:sldMk cId="557340697" sldId="257"/>
            <ac:spMk id="10" creationId="{3B2E3793-BFE6-45A2-9B7B-E18844431C99}"/>
          </ac:spMkLst>
        </pc:spChg>
        <pc:spChg chg="del">
          <ac:chgData name="Tony Stith" userId="dc5b8ff7-f0a3-461d-968a-cdad0573c94f" providerId="ADAL" clId="{C8482E03-405B-41CA-AD70-DFED4E29B055}" dt="2022-09-27T16:33:08.350" v="1194" actId="26606"/>
          <ac:spMkLst>
            <pc:docMk/>
            <pc:sldMk cId="557340697" sldId="257"/>
            <ac:spMk id="12" creationId="{BC4C4868-CB8F-4AF9-9CDB-8108F2C19B67}"/>
          </ac:spMkLst>
        </pc:spChg>
        <pc:spChg chg="del">
          <ac:chgData name="Tony Stith" userId="dc5b8ff7-f0a3-461d-968a-cdad0573c94f" providerId="ADAL" clId="{C8482E03-405B-41CA-AD70-DFED4E29B055}" dt="2022-09-27T16:33:08.350" v="1194" actId="26606"/>
          <ac:spMkLst>
            <pc:docMk/>
            <pc:sldMk cId="557340697" sldId="257"/>
            <ac:spMk id="14" creationId="{375E0459-6403-40CD-989D-56A4407CA12E}"/>
          </ac:spMkLst>
        </pc:spChg>
        <pc:spChg chg="del">
          <ac:chgData name="Tony Stith" userId="dc5b8ff7-f0a3-461d-968a-cdad0573c94f" providerId="ADAL" clId="{C8482E03-405B-41CA-AD70-DFED4E29B055}" dt="2022-09-27T16:33:08.350" v="1194" actId="26606"/>
          <ac:spMkLst>
            <pc:docMk/>
            <pc:sldMk cId="557340697" sldId="257"/>
            <ac:spMk id="16" creationId="{53E5B1A8-3AC9-4BD1-9BBC-78CA94F2D1BA}"/>
          </ac:spMkLst>
        </pc:spChg>
        <pc:spChg chg="add del">
          <ac:chgData name="Tony Stith" userId="dc5b8ff7-f0a3-461d-968a-cdad0573c94f" providerId="ADAL" clId="{C8482E03-405B-41CA-AD70-DFED4E29B055}" dt="2022-09-27T17:44:58.450" v="1727" actId="26606"/>
          <ac:spMkLst>
            <pc:docMk/>
            <pc:sldMk cId="557340697" sldId="257"/>
            <ac:spMk id="21" creationId="{D009D6D5-DAC2-4A8B-A17A-E206B9012D09}"/>
          </ac:spMkLst>
        </pc:spChg>
        <pc:spChg chg="add del">
          <ac:chgData name="Tony Stith" userId="dc5b8ff7-f0a3-461d-968a-cdad0573c94f" providerId="ADAL" clId="{C8482E03-405B-41CA-AD70-DFED4E29B055}" dt="2022-09-27T17:44:39.389" v="1721" actId="26606"/>
          <ac:spMkLst>
            <pc:docMk/>
            <pc:sldMk cId="557340697" sldId="257"/>
            <ac:spMk id="26" creationId="{F13C74B1-5B17-4795-BED0-7140497B445A}"/>
          </ac:spMkLst>
        </pc:spChg>
        <pc:spChg chg="add del">
          <ac:chgData name="Tony Stith" userId="dc5b8ff7-f0a3-461d-968a-cdad0573c94f" providerId="ADAL" clId="{C8482E03-405B-41CA-AD70-DFED4E29B055}" dt="2022-09-27T17:44:39.389" v="1721" actId="26606"/>
          <ac:spMkLst>
            <pc:docMk/>
            <pc:sldMk cId="557340697" sldId="257"/>
            <ac:spMk id="28" creationId="{D4974D33-8DC5-464E-8C6D-BE58F0669C17}"/>
          </ac:spMkLst>
        </pc:spChg>
        <pc:spChg chg="add del">
          <ac:chgData name="Tony Stith" userId="dc5b8ff7-f0a3-461d-968a-cdad0573c94f" providerId="ADAL" clId="{C8482E03-405B-41CA-AD70-DFED4E29B055}" dt="2022-09-27T17:44:43.103" v="1723" actId="26606"/>
          <ac:spMkLst>
            <pc:docMk/>
            <pc:sldMk cId="557340697" sldId="257"/>
            <ac:spMk id="30" creationId="{D009D6D5-DAC2-4A8B-A17A-E206B9012D09}"/>
          </ac:spMkLst>
        </pc:spChg>
        <pc:spChg chg="add del">
          <ac:chgData name="Tony Stith" userId="dc5b8ff7-f0a3-461d-968a-cdad0573c94f" providerId="ADAL" clId="{C8482E03-405B-41CA-AD70-DFED4E29B055}" dt="2022-09-27T17:44:58.450" v="1727" actId="26606"/>
          <ac:spMkLst>
            <pc:docMk/>
            <pc:sldMk cId="557340697" sldId="257"/>
            <ac:spMk id="32" creationId="{F13C74B1-5B17-4795-BED0-7140497B445A}"/>
          </ac:spMkLst>
        </pc:spChg>
        <pc:spChg chg="add del">
          <ac:chgData name="Tony Stith" userId="dc5b8ff7-f0a3-461d-968a-cdad0573c94f" providerId="ADAL" clId="{C8482E03-405B-41CA-AD70-DFED4E29B055}" dt="2022-09-27T17:44:58.450" v="1727" actId="26606"/>
          <ac:spMkLst>
            <pc:docMk/>
            <pc:sldMk cId="557340697" sldId="257"/>
            <ac:spMk id="33" creationId="{D4974D33-8DC5-464E-8C6D-BE58F0669C17}"/>
          </ac:spMkLst>
        </pc:spChg>
        <pc:picChg chg="mod">
          <ac:chgData name="Tony Stith" userId="dc5b8ff7-f0a3-461d-968a-cdad0573c94f" providerId="ADAL" clId="{C8482E03-405B-41CA-AD70-DFED4E29B055}" dt="2022-09-27T17:44:58.450" v="1727" actId="26606"/>
          <ac:picMkLst>
            <pc:docMk/>
            <pc:sldMk cId="557340697" sldId="257"/>
            <ac:picMk id="5" creationId="{2BAA367E-8D08-402C-909F-21692F6BAE2E}"/>
          </ac:picMkLst>
        </pc:picChg>
      </pc:sldChg>
      <pc:sldChg chg="addSp delSp modSp mod">
        <pc:chgData name="Tony Stith" userId="dc5b8ff7-f0a3-461d-968a-cdad0573c94f" providerId="ADAL" clId="{C8482E03-405B-41CA-AD70-DFED4E29B055}" dt="2022-09-27T17:44:57.537" v="1726" actId="26606"/>
        <pc:sldMkLst>
          <pc:docMk/>
          <pc:sldMk cId="3384771575" sldId="258"/>
        </pc:sldMkLst>
        <pc:spChg chg="mod">
          <ac:chgData name="Tony Stith" userId="dc5b8ff7-f0a3-461d-968a-cdad0573c94f" providerId="ADAL" clId="{C8482E03-405B-41CA-AD70-DFED4E29B055}" dt="2022-09-27T17:44:57.537" v="1726" actId="26606"/>
          <ac:spMkLst>
            <pc:docMk/>
            <pc:sldMk cId="3384771575" sldId="258"/>
            <ac:spMk id="2" creationId="{743135FA-2C72-4B28-9277-8461BBB5BC46}"/>
          </ac:spMkLst>
        </pc:spChg>
        <pc:spChg chg="mod">
          <ac:chgData name="Tony Stith" userId="dc5b8ff7-f0a3-461d-968a-cdad0573c94f" providerId="ADAL" clId="{C8482E03-405B-41CA-AD70-DFED4E29B055}" dt="2022-09-27T17:44:57.537" v="1726" actId="26606"/>
          <ac:spMkLst>
            <pc:docMk/>
            <pc:sldMk cId="3384771575" sldId="258"/>
            <ac:spMk id="3" creationId="{0B052122-3FE8-49D0-A63A-DE2E43449C85}"/>
          </ac:spMkLst>
        </pc:spChg>
        <pc:spChg chg="del">
          <ac:chgData name="Tony Stith" userId="dc5b8ff7-f0a3-461d-968a-cdad0573c94f" providerId="ADAL" clId="{C8482E03-405B-41CA-AD70-DFED4E29B055}" dt="2022-09-27T16:33:16.399" v="1195" actId="26606"/>
          <ac:spMkLst>
            <pc:docMk/>
            <pc:sldMk cId="3384771575" sldId="258"/>
            <ac:spMk id="8" creationId="{1B15ED52-F352-441B-82BF-E0EA34836D08}"/>
          </ac:spMkLst>
        </pc:spChg>
        <pc:spChg chg="del">
          <ac:chgData name="Tony Stith" userId="dc5b8ff7-f0a3-461d-968a-cdad0573c94f" providerId="ADAL" clId="{C8482E03-405B-41CA-AD70-DFED4E29B055}" dt="2022-09-27T16:33:16.399" v="1195" actId="26606"/>
          <ac:spMkLst>
            <pc:docMk/>
            <pc:sldMk cId="3384771575" sldId="258"/>
            <ac:spMk id="10" creationId="{3B2E3793-BFE6-45A2-9B7B-E18844431C99}"/>
          </ac:spMkLst>
        </pc:spChg>
        <pc:spChg chg="del">
          <ac:chgData name="Tony Stith" userId="dc5b8ff7-f0a3-461d-968a-cdad0573c94f" providerId="ADAL" clId="{C8482E03-405B-41CA-AD70-DFED4E29B055}" dt="2022-09-27T16:33:16.399" v="1195" actId="26606"/>
          <ac:spMkLst>
            <pc:docMk/>
            <pc:sldMk cId="3384771575" sldId="258"/>
            <ac:spMk id="12" creationId="{BC4C4868-CB8F-4AF9-9CDB-8108F2C19B67}"/>
          </ac:spMkLst>
        </pc:spChg>
        <pc:spChg chg="del">
          <ac:chgData name="Tony Stith" userId="dc5b8ff7-f0a3-461d-968a-cdad0573c94f" providerId="ADAL" clId="{C8482E03-405B-41CA-AD70-DFED4E29B055}" dt="2022-09-27T16:33:16.399" v="1195" actId="26606"/>
          <ac:spMkLst>
            <pc:docMk/>
            <pc:sldMk cId="3384771575" sldId="258"/>
            <ac:spMk id="14" creationId="{375E0459-6403-40CD-989D-56A4407CA12E}"/>
          </ac:spMkLst>
        </pc:spChg>
        <pc:spChg chg="del">
          <ac:chgData name="Tony Stith" userId="dc5b8ff7-f0a3-461d-968a-cdad0573c94f" providerId="ADAL" clId="{C8482E03-405B-41CA-AD70-DFED4E29B055}" dt="2022-09-27T16:33:16.399" v="1195" actId="26606"/>
          <ac:spMkLst>
            <pc:docMk/>
            <pc:sldMk cId="3384771575" sldId="258"/>
            <ac:spMk id="16" creationId="{53E5B1A8-3AC9-4BD1-9BBC-78CA94F2D1BA}"/>
          </ac:spMkLst>
        </pc:spChg>
        <pc:spChg chg="add del">
          <ac:chgData name="Tony Stith" userId="dc5b8ff7-f0a3-461d-968a-cdad0573c94f" providerId="ADAL" clId="{C8482E03-405B-41CA-AD70-DFED4E29B055}" dt="2022-09-27T17:44:57.537" v="1726" actId="26606"/>
          <ac:spMkLst>
            <pc:docMk/>
            <pc:sldMk cId="3384771575" sldId="258"/>
            <ac:spMk id="21" creationId="{D009D6D5-DAC2-4A8B-A17A-E206B9012D09}"/>
          </ac:spMkLst>
        </pc:spChg>
        <pc:spChg chg="add del">
          <ac:chgData name="Tony Stith" userId="dc5b8ff7-f0a3-461d-968a-cdad0573c94f" providerId="ADAL" clId="{C8482E03-405B-41CA-AD70-DFED4E29B055}" dt="2022-09-27T17:44:57.537" v="1726" actId="26606"/>
          <ac:spMkLst>
            <pc:docMk/>
            <pc:sldMk cId="3384771575" sldId="258"/>
            <ac:spMk id="26" creationId="{F13C74B1-5B17-4795-BED0-7140497B445A}"/>
          </ac:spMkLst>
        </pc:spChg>
        <pc:spChg chg="add del">
          <ac:chgData name="Tony Stith" userId="dc5b8ff7-f0a3-461d-968a-cdad0573c94f" providerId="ADAL" clId="{C8482E03-405B-41CA-AD70-DFED4E29B055}" dt="2022-09-27T17:44:57.537" v="1726" actId="26606"/>
          <ac:spMkLst>
            <pc:docMk/>
            <pc:sldMk cId="3384771575" sldId="258"/>
            <ac:spMk id="28" creationId="{D4974D33-8DC5-464E-8C6D-BE58F0669C17}"/>
          </ac:spMkLst>
        </pc:spChg>
        <pc:picChg chg="mod">
          <ac:chgData name="Tony Stith" userId="dc5b8ff7-f0a3-461d-968a-cdad0573c94f" providerId="ADAL" clId="{C8482E03-405B-41CA-AD70-DFED4E29B055}" dt="2022-09-27T17:44:57.537" v="1726" actId="26606"/>
          <ac:picMkLst>
            <pc:docMk/>
            <pc:sldMk cId="3384771575" sldId="258"/>
            <ac:picMk id="9" creationId="{A2B11963-ABD1-4841-A288-DEAB355A1211}"/>
          </ac:picMkLst>
        </pc:picChg>
      </pc:sldChg>
      <pc:sldChg chg="addSp delSp modSp mod">
        <pc:chgData name="Tony Stith" userId="dc5b8ff7-f0a3-461d-968a-cdad0573c94f" providerId="ADAL" clId="{C8482E03-405B-41CA-AD70-DFED4E29B055}" dt="2022-09-27T17:00:54.889" v="1298" actId="404"/>
        <pc:sldMkLst>
          <pc:docMk/>
          <pc:sldMk cId="3979944723" sldId="259"/>
        </pc:sldMkLst>
        <pc:spChg chg="mod">
          <ac:chgData name="Tony Stith" userId="dc5b8ff7-f0a3-461d-968a-cdad0573c94f" providerId="ADAL" clId="{C8482E03-405B-41CA-AD70-DFED4E29B055}" dt="2022-09-27T16:57:47.968" v="1268" actId="26606"/>
          <ac:spMkLst>
            <pc:docMk/>
            <pc:sldMk cId="3979944723" sldId="259"/>
            <ac:spMk id="2" creationId="{743135FA-2C72-4B28-9277-8461BBB5BC46}"/>
          </ac:spMkLst>
        </pc:spChg>
        <pc:spChg chg="mod">
          <ac:chgData name="Tony Stith" userId="dc5b8ff7-f0a3-461d-968a-cdad0573c94f" providerId="ADAL" clId="{C8482E03-405B-41CA-AD70-DFED4E29B055}" dt="2022-09-27T17:00:54.889" v="1298" actId="404"/>
          <ac:spMkLst>
            <pc:docMk/>
            <pc:sldMk cId="3979944723" sldId="259"/>
            <ac:spMk id="3" creationId="{0B052122-3FE8-49D0-A63A-DE2E43449C85}"/>
          </ac:spMkLst>
        </pc:spChg>
        <pc:spChg chg="del">
          <ac:chgData name="Tony Stith" userId="dc5b8ff7-f0a3-461d-968a-cdad0573c94f" providerId="ADAL" clId="{C8482E03-405B-41CA-AD70-DFED4E29B055}" dt="2022-09-27T16:57:47.968" v="1268" actId="26606"/>
          <ac:spMkLst>
            <pc:docMk/>
            <pc:sldMk cId="3979944723" sldId="259"/>
            <ac:spMk id="8" creationId="{1B15ED52-F352-441B-82BF-E0EA34836D08}"/>
          </ac:spMkLst>
        </pc:spChg>
        <pc:spChg chg="del">
          <ac:chgData name="Tony Stith" userId="dc5b8ff7-f0a3-461d-968a-cdad0573c94f" providerId="ADAL" clId="{C8482E03-405B-41CA-AD70-DFED4E29B055}" dt="2022-09-27T16:57:47.968" v="1268" actId="26606"/>
          <ac:spMkLst>
            <pc:docMk/>
            <pc:sldMk cId="3979944723" sldId="259"/>
            <ac:spMk id="10" creationId="{3B2E3793-BFE6-45A2-9B7B-E18844431C99}"/>
          </ac:spMkLst>
        </pc:spChg>
        <pc:spChg chg="del">
          <ac:chgData name="Tony Stith" userId="dc5b8ff7-f0a3-461d-968a-cdad0573c94f" providerId="ADAL" clId="{C8482E03-405B-41CA-AD70-DFED4E29B055}" dt="2022-09-27T16:57:47.968" v="1268" actId="26606"/>
          <ac:spMkLst>
            <pc:docMk/>
            <pc:sldMk cId="3979944723" sldId="259"/>
            <ac:spMk id="12" creationId="{BC4C4868-CB8F-4AF9-9CDB-8108F2C19B67}"/>
          </ac:spMkLst>
        </pc:spChg>
        <pc:spChg chg="del">
          <ac:chgData name="Tony Stith" userId="dc5b8ff7-f0a3-461d-968a-cdad0573c94f" providerId="ADAL" clId="{C8482E03-405B-41CA-AD70-DFED4E29B055}" dt="2022-09-27T16:57:47.968" v="1268" actId="26606"/>
          <ac:spMkLst>
            <pc:docMk/>
            <pc:sldMk cId="3979944723" sldId="259"/>
            <ac:spMk id="14" creationId="{375E0459-6403-40CD-989D-56A4407CA12E}"/>
          </ac:spMkLst>
        </pc:spChg>
        <pc:spChg chg="del">
          <ac:chgData name="Tony Stith" userId="dc5b8ff7-f0a3-461d-968a-cdad0573c94f" providerId="ADAL" clId="{C8482E03-405B-41CA-AD70-DFED4E29B055}" dt="2022-09-27T16:57:47.968" v="1268" actId="26606"/>
          <ac:spMkLst>
            <pc:docMk/>
            <pc:sldMk cId="3979944723" sldId="259"/>
            <ac:spMk id="16" creationId="{53E5B1A8-3AC9-4BD1-9BBC-78CA94F2D1BA}"/>
          </ac:spMkLst>
        </pc:spChg>
        <pc:spChg chg="add">
          <ac:chgData name="Tony Stith" userId="dc5b8ff7-f0a3-461d-968a-cdad0573c94f" providerId="ADAL" clId="{C8482E03-405B-41CA-AD70-DFED4E29B055}" dt="2022-09-27T16:57:47.968" v="1268" actId="26606"/>
          <ac:spMkLst>
            <pc:docMk/>
            <pc:sldMk cId="3979944723" sldId="259"/>
            <ac:spMk id="21" creationId="{D009D6D5-DAC2-4A8B-A17A-E206B9012D09}"/>
          </ac:spMkLst>
        </pc:spChg>
        <pc:picChg chg="mod">
          <ac:chgData name="Tony Stith" userId="dc5b8ff7-f0a3-461d-968a-cdad0573c94f" providerId="ADAL" clId="{C8482E03-405B-41CA-AD70-DFED4E29B055}" dt="2022-09-27T16:57:47.968" v="1268" actId="26606"/>
          <ac:picMkLst>
            <pc:docMk/>
            <pc:sldMk cId="3979944723" sldId="259"/>
            <ac:picMk id="9" creationId="{2E5B0356-7524-486C-AA41-8B6A7E43C87A}"/>
          </ac:picMkLst>
        </pc:picChg>
      </pc:sldChg>
      <pc:sldChg chg="addSp delSp modSp mod">
        <pc:chgData name="Tony Stith" userId="dc5b8ff7-f0a3-461d-968a-cdad0573c94f" providerId="ADAL" clId="{C8482E03-405B-41CA-AD70-DFED4E29B055}" dt="2022-09-27T17:00:46.624" v="1296" actId="14100"/>
        <pc:sldMkLst>
          <pc:docMk/>
          <pc:sldMk cId="4036872259" sldId="260"/>
        </pc:sldMkLst>
        <pc:spChg chg="mod">
          <ac:chgData name="Tony Stith" userId="dc5b8ff7-f0a3-461d-968a-cdad0573c94f" providerId="ADAL" clId="{C8482E03-405B-41CA-AD70-DFED4E29B055}" dt="2022-09-27T16:56:27.443" v="1253" actId="6549"/>
          <ac:spMkLst>
            <pc:docMk/>
            <pc:sldMk cId="4036872259" sldId="260"/>
            <ac:spMk id="2" creationId="{743135FA-2C72-4B28-9277-8461BBB5BC46}"/>
          </ac:spMkLst>
        </pc:spChg>
        <pc:spChg chg="mod">
          <ac:chgData name="Tony Stith" userId="dc5b8ff7-f0a3-461d-968a-cdad0573c94f" providerId="ADAL" clId="{C8482E03-405B-41CA-AD70-DFED4E29B055}" dt="2022-09-27T17:00:46.624" v="1296" actId="14100"/>
          <ac:spMkLst>
            <pc:docMk/>
            <pc:sldMk cId="4036872259" sldId="260"/>
            <ac:spMk id="3" creationId="{0B052122-3FE8-49D0-A63A-DE2E43449C85}"/>
          </ac:spMkLst>
        </pc:spChg>
        <pc:spChg chg="del">
          <ac:chgData name="Tony Stith" userId="dc5b8ff7-f0a3-461d-968a-cdad0573c94f" providerId="ADAL" clId="{C8482E03-405B-41CA-AD70-DFED4E29B055}" dt="2022-09-27T16:55:56.941" v="1243" actId="26606"/>
          <ac:spMkLst>
            <pc:docMk/>
            <pc:sldMk cId="4036872259" sldId="260"/>
            <ac:spMk id="8" creationId="{1B15ED52-F352-441B-82BF-E0EA34836D08}"/>
          </ac:spMkLst>
        </pc:spChg>
        <pc:spChg chg="del">
          <ac:chgData name="Tony Stith" userId="dc5b8ff7-f0a3-461d-968a-cdad0573c94f" providerId="ADAL" clId="{C8482E03-405B-41CA-AD70-DFED4E29B055}" dt="2022-09-27T16:55:56.941" v="1243" actId="26606"/>
          <ac:spMkLst>
            <pc:docMk/>
            <pc:sldMk cId="4036872259" sldId="260"/>
            <ac:spMk id="10" creationId="{3B2E3793-BFE6-45A2-9B7B-E18844431C99}"/>
          </ac:spMkLst>
        </pc:spChg>
        <pc:spChg chg="del">
          <ac:chgData name="Tony Stith" userId="dc5b8ff7-f0a3-461d-968a-cdad0573c94f" providerId="ADAL" clId="{C8482E03-405B-41CA-AD70-DFED4E29B055}" dt="2022-09-27T16:55:56.941" v="1243" actId="26606"/>
          <ac:spMkLst>
            <pc:docMk/>
            <pc:sldMk cId="4036872259" sldId="260"/>
            <ac:spMk id="12" creationId="{BC4C4868-CB8F-4AF9-9CDB-8108F2C19B67}"/>
          </ac:spMkLst>
        </pc:spChg>
        <pc:spChg chg="del">
          <ac:chgData name="Tony Stith" userId="dc5b8ff7-f0a3-461d-968a-cdad0573c94f" providerId="ADAL" clId="{C8482E03-405B-41CA-AD70-DFED4E29B055}" dt="2022-09-27T16:55:56.941" v="1243" actId="26606"/>
          <ac:spMkLst>
            <pc:docMk/>
            <pc:sldMk cId="4036872259" sldId="260"/>
            <ac:spMk id="14" creationId="{375E0459-6403-40CD-989D-56A4407CA12E}"/>
          </ac:spMkLst>
        </pc:spChg>
        <pc:spChg chg="del">
          <ac:chgData name="Tony Stith" userId="dc5b8ff7-f0a3-461d-968a-cdad0573c94f" providerId="ADAL" clId="{C8482E03-405B-41CA-AD70-DFED4E29B055}" dt="2022-09-27T16:55:56.941" v="1243" actId="26606"/>
          <ac:spMkLst>
            <pc:docMk/>
            <pc:sldMk cId="4036872259" sldId="260"/>
            <ac:spMk id="16" creationId="{53E5B1A8-3AC9-4BD1-9BBC-78CA94F2D1BA}"/>
          </ac:spMkLst>
        </pc:spChg>
        <pc:spChg chg="add">
          <ac:chgData name="Tony Stith" userId="dc5b8ff7-f0a3-461d-968a-cdad0573c94f" providerId="ADAL" clId="{C8482E03-405B-41CA-AD70-DFED4E29B055}" dt="2022-09-27T16:55:56.941" v="1243" actId="26606"/>
          <ac:spMkLst>
            <pc:docMk/>
            <pc:sldMk cId="4036872259" sldId="260"/>
            <ac:spMk id="21" creationId="{D009D6D5-DAC2-4A8B-A17A-E206B9012D09}"/>
          </ac:spMkLst>
        </pc:spChg>
        <pc:picChg chg="mod">
          <ac:chgData name="Tony Stith" userId="dc5b8ff7-f0a3-461d-968a-cdad0573c94f" providerId="ADAL" clId="{C8482E03-405B-41CA-AD70-DFED4E29B055}" dt="2022-09-27T16:55:56.941" v="1243" actId="26606"/>
          <ac:picMkLst>
            <pc:docMk/>
            <pc:sldMk cId="4036872259" sldId="260"/>
            <ac:picMk id="9" creationId="{5D524C66-45F4-49D4-B804-6D2B2311E508}"/>
          </ac:picMkLst>
        </pc:picChg>
      </pc:sldChg>
      <pc:sldChg chg="addSp delSp modSp mod">
        <pc:chgData name="Tony Stith" userId="dc5b8ff7-f0a3-461d-968a-cdad0573c94f" providerId="ADAL" clId="{C8482E03-405B-41CA-AD70-DFED4E29B055}" dt="2022-09-27T16:59:05.903" v="1280" actId="27636"/>
        <pc:sldMkLst>
          <pc:docMk/>
          <pc:sldMk cId="2558578783" sldId="261"/>
        </pc:sldMkLst>
        <pc:spChg chg="mod">
          <ac:chgData name="Tony Stith" userId="dc5b8ff7-f0a3-461d-968a-cdad0573c94f" providerId="ADAL" clId="{C8482E03-405B-41CA-AD70-DFED4E29B055}" dt="2022-09-27T16:58:50.944" v="1277" actId="26606"/>
          <ac:spMkLst>
            <pc:docMk/>
            <pc:sldMk cId="2558578783" sldId="261"/>
            <ac:spMk id="2" creationId="{743135FA-2C72-4B28-9277-8461BBB5BC46}"/>
          </ac:spMkLst>
        </pc:spChg>
        <pc:spChg chg="mod">
          <ac:chgData name="Tony Stith" userId="dc5b8ff7-f0a3-461d-968a-cdad0573c94f" providerId="ADAL" clId="{C8482E03-405B-41CA-AD70-DFED4E29B055}" dt="2022-09-27T16:59:05.903" v="1280" actId="27636"/>
          <ac:spMkLst>
            <pc:docMk/>
            <pc:sldMk cId="2558578783" sldId="261"/>
            <ac:spMk id="3" creationId="{0B052122-3FE8-49D0-A63A-DE2E43449C85}"/>
          </ac:spMkLst>
        </pc:spChg>
        <pc:spChg chg="del">
          <ac:chgData name="Tony Stith" userId="dc5b8ff7-f0a3-461d-968a-cdad0573c94f" providerId="ADAL" clId="{C8482E03-405B-41CA-AD70-DFED4E29B055}" dt="2022-09-27T16:58:50.944" v="1277" actId="26606"/>
          <ac:spMkLst>
            <pc:docMk/>
            <pc:sldMk cId="2558578783" sldId="261"/>
            <ac:spMk id="8" creationId="{1B15ED52-F352-441B-82BF-E0EA34836D08}"/>
          </ac:spMkLst>
        </pc:spChg>
        <pc:spChg chg="del">
          <ac:chgData name="Tony Stith" userId="dc5b8ff7-f0a3-461d-968a-cdad0573c94f" providerId="ADAL" clId="{C8482E03-405B-41CA-AD70-DFED4E29B055}" dt="2022-09-27T16:58:50.944" v="1277" actId="26606"/>
          <ac:spMkLst>
            <pc:docMk/>
            <pc:sldMk cId="2558578783" sldId="261"/>
            <ac:spMk id="10" creationId="{3B2E3793-BFE6-45A2-9B7B-E18844431C99}"/>
          </ac:spMkLst>
        </pc:spChg>
        <pc:spChg chg="del">
          <ac:chgData name="Tony Stith" userId="dc5b8ff7-f0a3-461d-968a-cdad0573c94f" providerId="ADAL" clId="{C8482E03-405B-41CA-AD70-DFED4E29B055}" dt="2022-09-27T16:58:50.944" v="1277" actId="26606"/>
          <ac:spMkLst>
            <pc:docMk/>
            <pc:sldMk cId="2558578783" sldId="261"/>
            <ac:spMk id="12" creationId="{BC4C4868-CB8F-4AF9-9CDB-8108F2C19B67}"/>
          </ac:spMkLst>
        </pc:spChg>
        <pc:spChg chg="del">
          <ac:chgData name="Tony Stith" userId="dc5b8ff7-f0a3-461d-968a-cdad0573c94f" providerId="ADAL" clId="{C8482E03-405B-41CA-AD70-DFED4E29B055}" dt="2022-09-27T16:58:50.944" v="1277" actId="26606"/>
          <ac:spMkLst>
            <pc:docMk/>
            <pc:sldMk cId="2558578783" sldId="261"/>
            <ac:spMk id="14" creationId="{375E0459-6403-40CD-989D-56A4407CA12E}"/>
          </ac:spMkLst>
        </pc:spChg>
        <pc:spChg chg="del">
          <ac:chgData name="Tony Stith" userId="dc5b8ff7-f0a3-461d-968a-cdad0573c94f" providerId="ADAL" clId="{C8482E03-405B-41CA-AD70-DFED4E29B055}" dt="2022-09-27T16:58:50.944" v="1277" actId="26606"/>
          <ac:spMkLst>
            <pc:docMk/>
            <pc:sldMk cId="2558578783" sldId="261"/>
            <ac:spMk id="16" creationId="{53E5B1A8-3AC9-4BD1-9BBC-78CA94F2D1BA}"/>
          </ac:spMkLst>
        </pc:spChg>
        <pc:spChg chg="add">
          <ac:chgData name="Tony Stith" userId="dc5b8ff7-f0a3-461d-968a-cdad0573c94f" providerId="ADAL" clId="{C8482E03-405B-41CA-AD70-DFED4E29B055}" dt="2022-09-27T16:58:50.944" v="1277" actId="26606"/>
          <ac:spMkLst>
            <pc:docMk/>
            <pc:sldMk cId="2558578783" sldId="261"/>
            <ac:spMk id="21" creationId="{D009D6D5-DAC2-4A8B-A17A-E206B9012D09}"/>
          </ac:spMkLst>
        </pc:spChg>
        <pc:picChg chg="mod">
          <ac:chgData name="Tony Stith" userId="dc5b8ff7-f0a3-461d-968a-cdad0573c94f" providerId="ADAL" clId="{C8482E03-405B-41CA-AD70-DFED4E29B055}" dt="2022-09-27T16:58:50.944" v="1277" actId="26606"/>
          <ac:picMkLst>
            <pc:docMk/>
            <pc:sldMk cId="2558578783" sldId="261"/>
            <ac:picMk id="9" creationId="{97328330-79D8-4A28-90D1-857C16659E9D}"/>
          </ac:picMkLst>
        </pc:picChg>
      </pc:sldChg>
      <pc:sldChg chg="addSp delSp modSp mod">
        <pc:chgData name="Tony Stith" userId="dc5b8ff7-f0a3-461d-968a-cdad0573c94f" providerId="ADAL" clId="{C8482E03-405B-41CA-AD70-DFED4E29B055}" dt="2022-09-27T17:03:52.041" v="1318" actId="14100"/>
        <pc:sldMkLst>
          <pc:docMk/>
          <pc:sldMk cId="3422250502" sldId="262"/>
        </pc:sldMkLst>
        <pc:spChg chg="mod">
          <ac:chgData name="Tony Stith" userId="dc5b8ff7-f0a3-461d-968a-cdad0573c94f" providerId="ADAL" clId="{C8482E03-405B-41CA-AD70-DFED4E29B055}" dt="2022-09-27T17:02:50.942" v="1304" actId="26606"/>
          <ac:spMkLst>
            <pc:docMk/>
            <pc:sldMk cId="3422250502" sldId="262"/>
            <ac:spMk id="2" creationId="{743135FA-2C72-4B28-9277-8461BBB5BC46}"/>
          </ac:spMkLst>
        </pc:spChg>
        <pc:spChg chg="mod ord">
          <ac:chgData name="Tony Stith" userId="dc5b8ff7-f0a3-461d-968a-cdad0573c94f" providerId="ADAL" clId="{C8482E03-405B-41CA-AD70-DFED4E29B055}" dt="2022-09-27T17:03:52.041" v="1318" actId="14100"/>
          <ac:spMkLst>
            <pc:docMk/>
            <pc:sldMk cId="3422250502" sldId="262"/>
            <ac:spMk id="3" creationId="{0B052122-3FE8-49D0-A63A-DE2E43449C85}"/>
          </ac:spMkLst>
        </pc:spChg>
        <pc:spChg chg="del">
          <ac:chgData name="Tony Stith" userId="dc5b8ff7-f0a3-461d-968a-cdad0573c94f" providerId="ADAL" clId="{C8482E03-405B-41CA-AD70-DFED4E29B055}" dt="2022-09-27T17:02:50.942" v="1304" actId="26606"/>
          <ac:spMkLst>
            <pc:docMk/>
            <pc:sldMk cId="3422250502" sldId="262"/>
            <ac:spMk id="8" creationId="{1B15ED52-F352-441B-82BF-E0EA34836D08}"/>
          </ac:spMkLst>
        </pc:spChg>
        <pc:spChg chg="del">
          <ac:chgData name="Tony Stith" userId="dc5b8ff7-f0a3-461d-968a-cdad0573c94f" providerId="ADAL" clId="{C8482E03-405B-41CA-AD70-DFED4E29B055}" dt="2022-09-27T17:02:50.942" v="1304" actId="26606"/>
          <ac:spMkLst>
            <pc:docMk/>
            <pc:sldMk cId="3422250502" sldId="262"/>
            <ac:spMk id="10" creationId="{3B2E3793-BFE6-45A2-9B7B-E18844431C99}"/>
          </ac:spMkLst>
        </pc:spChg>
        <pc:spChg chg="del">
          <ac:chgData name="Tony Stith" userId="dc5b8ff7-f0a3-461d-968a-cdad0573c94f" providerId="ADAL" clId="{C8482E03-405B-41CA-AD70-DFED4E29B055}" dt="2022-09-27T17:02:50.942" v="1304" actId="26606"/>
          <ac:spMkLst>
            <pc:docMk/>
            <pc:sldMk cId="3422250502" sldId="262"/>
            <ac:spMk id="12" creationId="{BC4C4868-CB8F-4AF9-9CDB-8108F2C19B67}"/>
          </ac:spMkLst>
        </pc:spChg>
        <pc:spChg chg="del">
          <ac:chgData name="Tony Stith" userId="dc5b8ff7-f0a3-461d-968a-cdad0573c94f" providerId="ADAL" clId="{C8482E03-405B-41CA-AD70-DFED4E29B055}" dt="2022-09-27T17:02:50.942" v="1304" actId="26606"/>
          <ac:spMkLst>
            <pc:docMk/>
            <pc:sldMk cId="3422250502" sldId="262"/>
            <ac:spMk id="14" creationId="{375E0459-6403-40CD-989D-56A4407CA12E}"/>
          </ac:spMkLst>
        </pc:spChg>
        <pc:spChg chg="del">
          <ac:chgData name="Tony Stith" userId="dc5b8ff7-f0a3-461d-968a-cdad0573c94f" providerId="ADAL" clId="{C8482E03-405B-41CA-AD70-DFED4E29B055}" dt="2022-09-27T17:02:50.942" v="1304" actId="26606"/>
          <ac:spMkLst>
            <pc:docMk/>
            <pc:sldMk cId="3422250502" sldId="262"/>
            <ac:spMk id="16" creationId="{53E5B1A8-3AC9-4BD1-9BBC-78CA94F2D1BA}"/>
          </ac:spMkLst>
        </pc:spChg>
        <pc:spChg chg="add">
          <ac:chgData name="Tony Stith" userId="dc5b8ff7-f0a3-461d-968a-cdad0573c94f" providerId="ADAL" clId="{C8482E03-405B-41CA-AD70-DFED4E29B055}" dt="2022-09-27T17:02:50.942" v="1304" actId="26606"/>
          <ac:spMkLst>
            <pc:docMk/>
            <pc:sldMk cId="3422250502" sldId="262"/>
            <ac:spMk id="21" creationId="{79BB35BC-D5C2-4C8B-A22A-A71E6191913B}"/>
          </ac:spMkLst>
        </pc:spChg>
        <pc:picChg chg="mod">
          <ac:chgData name="Tony Stith" userId="dc5b8ff7-f0a3-461d-968a-cdad0573c94f" providerId="ADAL" clId="{C8482E03-405B-41CA-AD70-DFED4E29B055}" dt="2022-09-27T17:02:50.942" v="1304" actId="26606"/>
          <ac:picMkLst>
            <pc:docMk/>
            <pc:sldMk cId="3422250502" sldId="262"/>
            <ac:picMk id="7" creationId="{A7DCDF35-7A97-4345-99B9-A05EDA524E83}"/>
          </ac:picMkLst>
        </pc:picChg>
      </pc:sldChg>
      <pc:sldChg chg="addSp delSp modSp mod">
        <pc:chgData name="Tony Stith" userId="dc5b8ff7-f0a3-461d-968a-cdad0573c94f" providerId="ADAL" clId="{C8482E03-405B-41CA-AD70-DFED4E29B055}" dt="2022-09-27T17:08:26.540" v="1352" actId="14100"/>
        <pc:sldMkLst>
          <pc:docMk/>
          <pc:sldMk cId="2521227960" sldId="263"/>
        </pc:sldMkLst>
        <pc:spChg chg="mod">
          <ac:chgData name="Tony Stith" userId="dc5b8ff7-f0a3-461d-968a-cdad0573c94f" providerId="ADAL" clId="{C8482E03-405B-41CA-AD70-DFED4E29B055}" dt="2022-09-27T17:04:46.277" v="1324" actId="26606"/>
          <ac:spMkLst>
            <pc:docMk/>
            <pc:sldMk cId="2521227960" sldId="263"/>
            <ac:spMk id="2" creationId="{743135FA-2C72-4B28-9277-8461BBB5BC46}"/>
          </ac:spMkLst>
        </pc:spChg>
        <pc:spChg chg="mod ord">
          <ac:chgData name="Tony Stith" userId="dc5b8ff7-f0a3-461d-968a-cdad0573c94f" providerId="ADAL" clId="{C8482E03-405B-41CA-AD70-DFED4E29B055}" dt="2022-09-27T17:08:26.540" v="1352" actId="14100"/>
          <ac:spMkLst>
            <pc:docMk/>
            <pc:sldMk cId="2521227960" sldId="263"/>
            <ac:spMk id="3" creationId="{0B052122-3FE8-49D0-A63A-DE2E43449C85}"/>
          </ac:spMkLst>
        </pc:spChg>
        <pc:spChg chg="del">
          <ac:chgData name="Tony Stith" userId="dc5b8ff7-f0a3-461d-968a-cdad0573c94f" providerId="ADAL" clId="{C8482E03-405B-41CA-AD70-DFED4E29B055}" dt="2022-09-27T17:04:46.277" v="1324" actId="26606"/>
          <ac:spMkLst>
            <pc:docMk/>
            <pc:sldMk cId="2521227960" sldId="263"/>
            <ac:spMk id="8" creationId="{1B15ED52-F352-441B-82BF-E0EA34836D08}"/>
          </ac:spMkLst>
        </pc:spChg>
        <pc:spChg chg="del">
          <ac:chgData name="Tony Stith" userId="dc5b8ff7-f0a3-461d-968a-cdad0573c94f" providerId="ADAL" clId="{C8482E03-405B-41CA-AD70-DFED4E29B055}" dt="2022-09-27T17:04:46.277" v="1324" actId="26606"/>
          <ac:spMkLst>
            <pc:docMk/>
            <pc:sldMk cId="2521227960" sldId="263"/>
            <ac:spMk id="10" creationId="{3B2E3793-BFE6-45A2-9B7B-E18844431C99}"/>
          </ac:spMkLst>
        </pc:spChg>
        <pc:spChg chg="del">
          <ac:chgData name="Tony Stith" userId="dc5b8ff7-f0a3-461d-968a-cdad0573c94f" providerId="ADAL" clId="{C8482E03-405B-41CA-AD70-DFED4E29B055}" dt="2022-09-27T17:04:46.277" v="1324" actId="26606"/>
          <ac:spMkLst>
            <pc:docMk/>
            <pc:sldMk cId="2521227960" sldId="263"/>
            <ac:spMk id="12" creationId="{BC4C4868-CB8F-4AF9-9CDB-8108F2C19B67}"/>
          </ac:spMkLst>
        </pc:spChg>
        <pc:spChg chg="del">
          <ac:chgData name="Tony Stith" userId="dc5b8ff7-f0a3-461d-968a-cdad0573c94f" providerId="ADAL" clId="{C8482E03-405B-41CA-AD70-DFED4E29B055}" dt="2022-09-27T17:04:46.277" v="1324" actId="26606"/>
          <ac:spMkLst>
            <pc:docMk/>
            <pc:sldMk cId="2521227960" sldId="263"/>
            <ac:spMk id="14" creationId="{375E0459-6403-40CD-989D-56A4407CA12E}"/>
          </ac:spMkLst>
        </pc:spChg>
        <pc:spChg chg="del">
          <ac:chgData name="Tony Stith" userId="dc5b8ff7-f0a3-461d-968a-cdad0573c94f" providerId="ADAL" clId="{C8482E03-405B-41CA-AD70-DFED4E29B055}" dt="2022-09-27T17:04:46.277" v="1324" actId="26606"/>
          <ac:spMkLst>
            <pc:docMk/>
            <pc:sldMk cId="2521227960" sldId="263"/>
            <ac:spMk id="16" creationId="{53E5B1A8-3AC9-4BD1-9BBC-78CA94F2D1BA}"/>
          </ac:spMkLst>
        </pc:spChg>
        <pc:spChg chg="add">
          <ac:chgData name="Tony Stith" userId="dc5b8ff7-f0a3-461d-968a-cdad0573c94f" providerId="ADAL" clId="{C8482E03-405B-41CA-AD70-DFED4E29B055}" dt="2022-09-27T17:04:46.277" v="1324" actId="26606"/>
          <ac:spMkLst>
            <pc:docMk/>
            <pc:sldMk cId="2521227960" sldId="263"/>
            <ac:spMk id="21" creationId="{79BB35BC-D5C2-4C8B-A22A-A71E6191913B}"/>
          </ac:spMkLst>
        </pc:spChg>
        <pc:picChg chg="mod">
          <ac:chgData name="Tony Stith" userId="dc5b8ff7-f0a3-461d-968a-cdad0573c94f" providerId="ADAL" clId="{C8482E03-405B-41CA-AD70-DFED4E29B055}" dt="2022-09-27T17:04:46.277" v="1324" actId="26606"/>
          <ac:picMkLst>
            <pc:docMk/>
            <pc:sldMk cId="2521227960" sldId="263"/>
            <ac:picMk id="7" creationId="{1EE739F0-9F26-4DAE-94A4-C8EA61F99AAD}"/>
          </ac:picMkLst>
        </pc:picChg>
      </pc:sldChg>
      <pc:sldChg chg="addSp delSp modSp mod">
        <pc:chgData name="Tony Stith" userId="dc5b8ff7-f0a3-461d-968a-cdad0573c94f" providerId="ADAL" clId="{C8482E03-405B-41CA-AD70-DFED4E29B055}" dt="2022-09-27T17:09:31.195" v="1361" actId="313"/>
        <pc:sldMkLst>
          <pc:docMk/>
          <pc:sldMk cId="3952981425" sldId="264"/>
        </pc:sldMkLst>
        <pc:spChg chg="mod">
          <ac:chgData name="Tony Stith" userId="dc5b8ff7-f0a3-461d-968a-cdad0573c94f" providerId="ADAL" clId="{C8482E03-405B-41CA-AD70-DFED4E29B055}" dt="2022-09-27T17:09:14.228" v="1354" actId="26606"/>
          <ac:spMkLst>
            <pc:docMk/>
            <pc:sldMk cId="3952981425" sldId="264"/>
            <ac:spMk id="2" creationId="{743135FA-2C72-4B28-9277-8461BBB5BC46}"/>
          </ac:spMkLst>
        </pc:spChg>
        <pc:spChg chg="mod ord">
          <ac:chgData name="Tony Stith" userId="dc5b8ff7-f0a3-461d-968a-cdad0573c94f" providerId="ADAL" clId="{C8482E03-405B-41CA-AD70-DFED4E29B055}" dt="2022-09-27T17:09:31.195" v="1361" actId="313"/>
          <ac:spMkLst>
            <pc:docMk/>
            <pc:sldMk cId="3952981425" sldId="264"/>
            <ac:spMk id="3" creationId="{0B052122-3FE8-49D0-A63A-DE2E43449C85}"/>
          </ac:spMkLst>
        </pc:spChg>
        <pc:spChg chg="del">
          <ac:chgData name="Tony Stith" userId="dc5b8ff7-f0a3-461d-968a-cdad0573c94f" providerId="ADAL" clId="{C8482E03-405B-41CA-AD70-DFED4E29B055}" dt="2022-09-27T17:09:14.228" v="1354" actId="26606"/>
          <ac:spMkLst>
            <pc:docMk/>
            <pc:sldMk cId="3952981425" sldId="264"/>
            <ac:spMk id="8" creationId="{1B15ED52-F352-441B-82BF-E0EA34836D08}"/>
          </ac:spMkLst>
        </pc:spChg>
        <pc:spChg chg="del">
          <ac:chgData name="Tony Stith" userId="dc5b8ff7-f0a3-461d-968a-cdad0573c94f" providerId="ADAL" clId="{C8482E03-405B-41CA-AD70-DFED4E29B055}" dt="2022-09-27T17:09:14.228" v="1354" actId="26606"/>
          <ac:spMkLst>
            <pc:docMk/>
            <pc:sldMk cId="3952981425" sldId="264"/>
            <ac:spMk id="10" creationId="{3B2E3793-BFE6-45A2-9B7B-E18844431C99}"/>
          </ac:spMkLst>
        </pc:spChg>
        <pc:spChg chg="del">
          <ac:chgData name="Tony Stith" userId="dc5b8ff7-f0a3-461d-968a-cdad0573c94f" providerId="ADAL" clId="{C8482E03-405B-41CA-AD70-DFED4E29B055}" dt="2022-09-27T17:09:14.228" v="1354" actId="26606"/>
          <ac:spMkLst>
            <pc:docMk/>
            <pc:sldMk cId="3952981425" sldId="264"/>
            <ac:spMk id="12" creationId="{BC4C4868-CB8F-4AF9-9CDB-8108F2C19B67}"/>
          </ac:spMkLst>
        </pc:spChg>
        <pc:spChg chg="del">
          <ac:chgData name="Tony Stith" userId="dc5b8ff7-f0a3-461d-968a-cdad0573c94f" providerId="ADAL" clId="{C8482E03-405B-41CA-AD70-DFED4E29B055}" dt="2022-09-27T17:09:14.228" v="1354" actId="26606"/>
          <ac:spMkLst>
            <pc:docMk/>
            <pc:sldMk cId="3952981425" sldId="264"/>
            <ac:spMk id="14" creationId="{375E0459-6403-40CD-989D-56A4407CA12E}"/>
          </ac:spMkLst>
        </pc:spChg>
        <pc:spChg chg="del">
          <ac:chgData name="Tony Stith" userId="dc5b8ff7-f0a3-461d-968a-cdad0573c94f" providerId="ADAL" clId="{C8482E03-405B-41CA-AD70-DFED4E29B055}" dt="2022-09-27T17:09:14.228" v="1354" actId="26606"/>
          <ac:spMkLst>
            <pc:docMk/>
            <pc:sldMk cId="3952981425" sldId="264"/>
            <ac:spMk id="16" creationId="{53E5B1A8-3AC9-4BD1-9BBC-78CA94F2D1BA}"/>
          </ac:spMkLst>
        </pc:spChg>
        <pc:spChg chg="add">
          <ac:chgData name="Tony Stith" userId="dc5b8ff7-f0a3-461d-968a-cdad0573c94f" providerId="ADAL" clId="{C8482E03-405B-41CA-AD70-DFED4E29B055}" dt="2022-09-27T17:09:14.228" v="1354" actId="26606"/>
          <ac:spMkLst>
            <pc:docMk/>
            <pc:sldMk cId="3952981425" sldId="264"/>
            <ac:spMk id="21" creationId="{79BB35BC-D5C2-4C8B-A22A-A71E6191913B}"/>
          </ac:spMkLst>
        </pc:spChg>
        <pc:picChg chg="mod">
          <ac:chgData name="Tony Stith" userId="dc5b8ff7-f0a3-461d-968a-cdad0573c94f" providerId="ADAL" clId="{C8482E03-405B-41CA-AD70-DFED4E29B055}" dt="2022-09-27T17:09:14.228" v="1354" actId="26606"/>
          <ac:picMkLst>
            <pc:docMk/>
            <pc:sldMk cId="3952981425" sldId="264"/>
            <ac:picMk id="7" creationId="{65EBDC47-5693-42CA-97FE-265A173EB798}"/>
          </ac:picMkLst>
        </pc:picChg>
      </pc:sldChg>
      <pc:sldChg chg="addSp delSp modSp mod">
        <pc:chgData name="Tony Stith" userId="dc5b8ff7-f0a3-461d-968a-cdad0573c94f" providerId="ADAL" clId="{C8482E03-405B-41CA-AD70-DFED4E29B055}" dt="2022-09-27T17:09:57.941" v="1367" actId="403"/>
        <pc:sldMkLst>
          <pc:docMk/>
          <pc:sldMk cId="368278630" sldId="265"/>
        </pc:sldMkLst>
        <pc:spChg chg="mod">
          <ac:chgData name="Tony Stith" userId="dc5b8ff7-f0a3-461d-968a-cdad0573c94f" providerId="ADAL" clId="{C8482E03-405B-41CA-AD70-DFED4E29B055}" dt="2022-09-27T17:09:41.263" v="1362" actId="26606"/>
          <ac:spMkLst>
            <pc:docMk/>
            <pc:sldMk cId="368278630" sldId="265"/>
            <ac:spMk id="2" creationId="{743135FA-2C72-4B28-9277-8461BBB5BC46}"/>
          </ac:spMkLst>
        </pc:spChg>
        <pc:spChg chg="mod ord">
          <ac:chgData name="Tony Stith" userId="dc5b8ff7-f0a3-461d-968a-cdad0573c94f" providerId="ADAL" clId="{C8482E03-405B-41CA-AD70-DFED4E29B055}" dt="2022-09-27T17:09:57.941" v="1367" actId="403"/>
          <ac:spMkLst>
            <pc:docMk/>
            <pc:sldMk cId="368278630" sldId="265"/>
            <ac:spMk id="3" creationId="{0B052122-3FE8-49D0-A63A-DE2E43449C85}"/>
          </ac:spMkLst>
        </pc:spChg>
        <pc:spChg chg="del">
          <ac:chgData name="Tony Stith" userId="dc5b8ff7-f0a3-461d-968a-cdad0573c94f" providerId="ADAL" clId="{C8482E03-405B-41CA-AD70-DFED4E29B055}" dt="2022-09-27T17:09:41.263" v="1362" actId="26606"/>
          <ac:spMkLst>
            <pc:docMk/>
            <pc:sldMk cId="368278630" sldId="265"/>
            <ac:spMk id="8" creationId="{1B15ED52-F352-441B-82BF-E0EA34836D08}"/>
          </ac:spMkLst>
        </pc:spChg>
        <pc:spChg chg="del">
          <ac:chgData name="Tony Stith" userId="dc5b8ff7-f0a3-461d-968a-cdad0573c94f" providerId="ADAL" clId="{C8482E03-405B-41CA-AD70-DFED4E29B055}" dt="2022-09-27T17:09:41.263" v="1362" actId="26606"/>
          <ac:spMkLst>
            <pc:docMk/>
            <pc:sldMk cId="368278630" sldId="265"/>
            <ac:spMk id="10" creationId="{3B2E3793-BFE6-45A2-9B7B-E18844431C99}"/>
          </ac:spMkLst>
        </pc:spChg>
        <pc:spChg chg="del">
          <ac:chgData name="Tony Stith" userId="dc5b8ff7-f0a3-461d-968a-cdad0573c94f" providerId="ADAL" clId="{C8482E03-405B-41CA-AD70-DFED4E29B055}" dt="2022-09-27T17:09:41.263" v="1362" actId="26606"/>
          <ac:spMkLst>
            <pc:docMk/>
            <pc:sldMk cId="368278630" sldId="265"/>
            <ac:spMk id="12" creationId="{BC4C4868-CB8F-4AF9-9CDB-8108F2C19B67}"/>
          </ac:spMkLst>
        </pc:spChg>
        <pc:spChg chg="del">
          <ac:chgData name="Tony Stith" userId="dc5b8ff7-f0a3-461d-968a-cdad0573c94f" providerId="ADAL" clId="{C8482E03-405B-41CA-AD70-DFED4E29B055}" dt="2022-09-27T17:09:41.263" v="1362" actId="26606"/>
          <ac:spMkLst>
            <pc:docMk/>
            <pc:sldMk cId="368278630" sldId="265"/>
            <ac:spMk id="14" creationId="{375E0459-6403-40CD-989D-56A4407CA12E}"/>
          </ac:spMkLst>
        </pc:spChg>
        <pc:spChg chg="del">
          <ac:chgData name="Tony Stith" userId="dc5b8ff7-f0a3-461d-968a-cdad0573c94f" providerId="ADAL" clId="{C8482E03-405B-41CA-AD70-DFED4E29B055}" dt="2022-09-27T17:09:41.263" v="1362" actId="26606"/>
          <ac:spMkLst>
            <pc:docMk/>
            <pc:sldMk cId="368278630" sldId="265"/>
            <ac:spMk id="16" creationId="{53E5B1A8-3AC9-4BD1-9BBC-78CA94F2D1BA}"/>
          </ac:spMkLst>
        </pc:spChg>
        <pc:spChg chg="add">
          <ac:chgData name="Tony Stith" userId="dc5b8ff7-f0a3-461d-968a-cdad0573c94f" providerId="ADAL" clId="{C8482E03-405B-41CA-AD70-DFED4E29B055}" dt="2022-09-27T17:09:41.263" v="1362" actId="26606"/>
          <ac:spMkLst>
            <pc:docMk/>
            <pc:sldMk cId="368278630" sldId="265"/>
            <ac:spMk id="21" creationId="{79BB35BC-D5C2-4C8B-A22A-A71E6191913B}"/>
          </ac:spMkLst>
        </pc:spChg>
        <pc:picChg chg="mod">
          <ac:chgData name="Tony Stith" userId="dc5b8ff7-f0a3-461d-968a-cdad0573c94f" providerId="ADAL" clId="{C8482E03-405B-41CA-AD70-DFED4E29B055}" dt="2022-09-27T17:09:41.263" v="1362" actId="26606"/>
          <ac:picMkLst>
            <pc:docMk/>
            <pc:sldMk cId="368278630" sldId="265"/>
            <ac:picMk id="5" creationId="{F4C6E3D6-495B-4FEC-9EC7-F38AE2154E4E}"/>
          </ac:picMkLst>
        </pc:picChg>
      </pc:sldChg>
      <pc:sldChg chg="addSp delSp modSp mod">
        <pc:chgData name="Tony Stith" userId="dc5b8ff7-f0a3-461d-968a-cdad0573c94f" providerId="ADAL" clId="{C8482E03-405B-41CA-AD70-DFED4E29B055}" dt="2022-09-27T17:12:59.403" v="1393" actId="20577"/>
        <pc:sldMkLst>
          <pc:docMk/>
          <pc:sldMk cId="1148057284" sldId="266"/>
        </pc:sldMkLst>
        <pc:spChg chg="mod">
          <ac:chgData name="Tony Stith" userId="dc5b8ff7-f0a3-461d-968a-cdad0573c94f" providerId="ADAL" clId="{C8482E03-405B-41CA-AD70-DFED4E29B055}" dt="2022-09-27T17:10:34.876" v="1370" actId="26606"/>
          <ac:spMkLst>
            <pc:docMk/>
            <pc:sldMk cId="1148057284" sldId="266"/>
            <ac:spMk id="2" creationId="{743135FA-2C72-4B28-9277-8461BBB5BC46}"/>
          </ac:spMkLst>
        </pc:spChg>
        <pc:spChg chg="mod">
          <ac:chgData name="Tony Stith" userId="dc5b8ff7-f0a3-461d-968a-cdad0573c94f" providerId="ADAL" clId="{C8482E03-405B-41CA-AD70-DFED4E29B055}" dt="2022-09-27T17:12:59.403" v="1393" actId="20577"/>
          <ac:spMkLst>
            <pc:docMk/>
            <pc:sldMk cId="1148057284" sldId="266"/>
            <ac:spMk id="3" creationId="{0B052122-3FE8-49D0-A63A-DE2E43449C85}"/>
          </ac:spMkLst>
        </pc:spChg>
        <pc:spChg chg="add del">
          <ac:chgData name="Tony Stith" userId="dc5b8ff7-f0a3-461d-968a-cdad0573c94f" providerId="ADAL" clId="{C8482E03-405B-41CA-AD70-DFED4E29B055}" dt="2022-09-27T17:10:34.876" v="1370" actId="26606"/>
          <ac:spMkLst>
            <pc:docMk/>
            <pc:sldMk cId="1148057284" sldId="266"/>
            <ac:spMk id="8" creationId="{1B15ED52-F352-441B-82BF-E0EA34836D08}"/>
          </ac:spMkLst>
        </pc:spChg>
        <pc:spChg chg="add del">
          <ac:chgData name="Tony Stith" userId="dc5b8ff7-f0a3-461d-968a-cdad0573c94f" providerId="ADAL" clId="{C8482E03-405B-41CA-AD70-DFED4E29B055}" dt="2022-09-27T17:10:34.876" v="1370" actId="26606"/>
          <ac:spMkLst>
            <pc:docMk/>
            <pc:sldMk cId="1148057284" sldId="266"/>
            <ac:spMk id="10" creationId="{3B2E3793-BFE6-45A2-9B7B-E18844431C99}"/>
          </ac:spMkLst>
        </pc:spChg>
        <pc:spChg chg="add del">
          <ac:chgData name="Tony Stith" userId="dc5b8ff7-f0a3-461d-968a-cdad0573c94f" providerId="ADAL" clId="{C8482E03-405B-41CA-AD70-DFED4E29B055}" dt="2022-09-27T17:10:34.876" v="1370" actId="26606"/>
          <ac:spMkLst>
            <pc:docMk/>
            <pc:sldMk cId="1148057284" sldId="266"/>
            <ac:spMk id="12" creationId="{BC4C4868-CB8F-4AF9-9CDB-8108F2C19B67}"/>
          </ac:spMkLst>
        </pc:spChg>
        <pc:spChg chg="add del">
          <ac:chgData name="Tony Stith" userId="dc5b8ff7-f0a3-461d-968a-cdad0573c94f" providerId="ADAL" clId="{C8482E03-405B-41CA-AD70-DFED4E29B055}" dt="2022-09-27T17:10:34.876" v="1370" actId="26606"/>
          <ac:spMkLst>
            <pc:docMk/>
            <pc:sldMk cId="1148057284" sldId="266"/>
            <ac:spMk id="14" creationId="{375E0459-6403-40CD-989D-56A4407CA12E}"/>
          </ac:spMkLst>
        </pc:spChg>
        <pc:spChg chg="add del">
          <ac:chgData name="Tony Stith" userId="dc5b8ff7-f0a3-461d-968a-cdad0573c94f" providerId="ADAL" clId="{C8482E03-405B-41CA-AD70-DFED4E29B055}" dt="2022-09-27T17:10:34.876" v="1370" actId="26606"/>
          <ac:spMkLst>
            <pc:docMk/>
            <pc:sldMk cId="1148057284" sldId="266"/>
            <ac:spMk id="16" creationId="{53E5B1A8-3AC9-4BD1-9BBC-78CA94F2D1BA}"/>
          </ac:spMkLst>
        </pc:spChg>
        <pc:spChg chg="add del">
          <ac:chgData name="Tony Stith" userId="dc5b8ff7-f0a3-461d-968a-cdad0573c94f" providerId="ADAL" clId="{C8482E03-405B-41CA-AD70-DFED4E29B055}" dt="2022-09-27T17:10:34.872" v="1369" actId="26606"/>
          <ac:spMkLst>
            <pc:docMk/>
            <pc:sldMk cId="1148057284" sldId="266"/>
            <ac:spMk id="21" creationId="{687AFE0E-B37D-4531-AFE8-231C8348EAF1}"/>
          </ac:spMkLst>
        </pc:spChg>
        <pc:spChg chg="add">
          <ac:chgData name="Tony Stith" userId="dc5b8ff7-f0a3-461d-968a-cdad0573c94f" providerId="ADAL" clId="{C8482E03-405B-41CA-AD70-DFED4E29B055}" dt="2022-09-27T17:10:34.876" v="1370" actId="26606"/>
          <ac:spMkLst>
            <pc:docMk/>
            <pc:sldMk cId="1148057284" sldId="266"/>
            <ac:spMk id="23" creationId="{21EA7FA8-6652-4CC5-90F4-3D48CAC0C2DD}"/>
          </ac:spMkLst>
        </pc:spChg>
        <pc:picChg chg="mod">
          <ac:chgData name="Tony Stith" userId="dc5b8ff7-f0a3-461d-968a-cdad0573c94f" providerId="ADAL" clId="{C8482E03-405B-41CA-AD70-DFED4E29B055}" dt="2022-09-27T17:10:34.876" v="1370" actId="26606"/>
          <ac:picMkLst>
            <pc:docMk/>
            <pc:sldMk cId="1148057284" sldId="266"/>
            <ac:picMk id="5" creationId="{7D414D8C-7219-49E8-B563-C3FBF45F54EB}"/>
          </ac:picMkLst>
        </pc:picChg>
      </pc:sldChg>
      <pc:sldChg chg="del">
        <pc:chgData name="Tony Stith" userId="dc5b8ff7-f0a3-461d-968a-cdad0573c94f" providerId="ADAL" clId="{C8482E03-405B-41CA-AD70-DFED4E29B055}" dt="2022-09-13T18:20:20.058" v="69" actId="47"/>
        <pc:sldMkLst>
          <pc:docMk/>
          <pc:sldMk cId="336920421" sldId="267"/>
        </pc:sldMkLst>
      </pc:sldChg>
      <pc:sldChg chg="addSp delSp modSp mod">
        <pc:chgData name="Tony Stith" userId="dc5b8ff7-f0a3-461d-968a-cdad0573c94f" providerId="ADAL" clId="{C8482E03-405B-41CA-AD70-DFED4E29B055}" dt="2022-10-01T13:16:03.143" v="2164" actId="14100"/>
        <pc:sldMkLst>
          <pc:docMk/>
          <pc:sldMk cId="2981106692" sldId="268"/>
        </pc:sldMkLst>
        <pc:spChg chg="mod">
          <ac:chgData name="Tony Stith" userId="dc5b8ff7-f0a3-461d-968a-cdad0573c94f" providerId="ADAL" clId="{C8482E03-405B-41CA-AD70-DFED4E29B055}" dt="2022-09-27T17:18:27.132" v="1466" actId="26606"/>
          <ac:spMkLst>
            <pc:docMk/>
            <pc:sldMk cId="2981106692" sldId="268"/>
            <ac:spMk id="2" creationId="{743135FA-2C72-4B28-9277-8461BBB5BC46}"/>
          </ac:spMkLst>
        </pc:spChg>
        <pc:spChg chg="mod ord">
          <ac:chgData name="Tony Stith" userId="dc5b8ff7-f0a3-461d-968a-cdad0573c94f" providerId="ADAL" clId="{C8482E03-405B-41CA-AD70-DFED4E29B055}" dt="2022-10-01T13:16:03.143" v="2164" actId="14100"/>
          <ac:spMkLst>
            <pc:docMk/>
            <pc:sldMk cId="2981106692" sldId="268"/>
            <ac:spMk id="3" creationId="{0B052122-3FE8-49D0-A63A-DE2E43449C85}"/>
          </ac:spMkLst>
        </pc:spChg>
        <pc:spChg chg="del">
          <ac:chgData name="Tony Stith" userId="dc5b8ff7-f0a3-461d-968a-cdad0573c94f" providerId="ADAL" clId="{C8482E03-405B-41CA-AD70-DFED4E29B055}" dt="2022-09-27T17:18:27.132" v="1466" actId="26606"/>
          <ac:spMkLst>
            <pc:docMk/>
            <pc:sldMk cId="2981106692" sldId="268"/>
            <ac:spMk id="8" creationId="{1B15ED52-F352-441B-82BF-E0EA34836D08}"/>
          </ac:spMkLst>
        </pc:spChg>
        <pc:spChg chg="del">
          <ac:chgData name="Tony Stith" userId="dc5b8ff7-f0a3-461d-968a-cdad0573c94f" providerId="ADAL" clId="{C8482E03-405B-41CA-AD70-DFED4E29B055}" dt="2022-09-27T17:18:27.132" v="1466" actId="26606"/>
          <ac:spMkLst>
            <pc:docMk/>
            <pc:sldMk cId="2981106692" sldId="268"/>
            <ac:spMk id="10" creationId="{3B2E3793-BFE6-45A2-9B7B-E18844431C99}"/>
          </ac:spMkLst>
        </pc:spChg>
        <pc:spChg chg="del">
          <ac:chgData name="Tony Stith" userId="dc5b8ff7-f0a3-461d-968a-cdad0573c94f" providerId="ADAL" clId="{C8482E03-405B-41CA-AD70-DFED4E29B055}" dt="2022-09-27T17:18:27.132" v="1466" actId="26606"/>
          <ac:spMkLst>
            <pc:docMk/>
            <pc:sldMk cId="2981106692" sldId="268"/>
            <ac:spMk id="12" creationId="{BC4C4868-CB8F-4AF9-9CDB-8108F2C19B67}"/>
          </ac:spMkLst>
        </pc:spChg>
        <pc:spChg chg="del">
          <ac:chgData name="Tony Stith" userId="dc5b8ff7-f0a3-461d-968a-cdad0573c94f" providerId="ADAL" clId="{C8482E03-405B-41CA-AD70-DFED4E29B055}" dt="2022-09-27T17:18:27.132" v="1466" actId="26606"/>
          <ac:spMkLst>
            <pc:docMk/>
            <pc:sldMk cId="2981106692" sldId="268"/>
            <ac:spMk id="14" creationId="{375E0459-6403-40CD-989D-56A4407CA12E}"/>
          </ac:spMkLst>
        </pc:spChg>
        <pc:spChg chg="del">
          <ac:chgData name="Tony Stith" userId="dc5b8ff7-f0a3-461d-968a-cdad0573c94f" providerId="ADAL" clId="{C8482E03-405B-41CA-AD70-DFED4E29B055}" dt="2022-09-27T17:18:27.132" v="1466" actId="26606"/>
          <ac:spMkLst>
            <pc:docMk/>
            <pc:sldMk cId="2981106692" sldId="268"/>
            <ac:spMk id="16" creationId="{53E5B1A8-3AC9-4BD1-9BBC-78CA94F2D1BA}"/>
          </ac:spMkLst>
        </pc:spChg>
        <pc:spChg chg="add">
          <ac:chgData name="Tony Stith" userId="dc5b8ff7-f0a3-461d-968a-cdad0573c94f" providerId="ADAL" clId="{C8482E03-405B-41CA-AD70-DFED4E29B055}" dt="2022-09-27T17:18:27.132" v="1466" actId="26606"/>
          <ac:spMkLst>
            <pc:docMk/>
            <pc:sldMk cId="2981106692" sldId="268"/>
            <ac:spMk id="21" creationId="{79BB35BC-D5C2-4C8B-A22A-A71E6191913B}"/>
          </ac:spMkLst>
        </pc:spChg>
        <pc:picChg chg="mod">
          <ac:chgData name="Tony Stith" userId="dc5b8ff7-f0a3-461d-968a-cdad0573c94f" providerId="ADAL" clId="{C8482E03-405B-41CA-AD70-DFED4E29B055}" dt="2022-09-27T17:18:27.132" v="1466" actId="26606"/>
          <ac:picMkLst>
            <pc:docMk/>
            <pc:sldMk cId="2981106692" sldId="268"/>
            <ac:picMk id="5" creationId="{34E768C8-6A77-4997-A7C0-891A0A068658}"/>
          </ac:picMkLst>
        </pc:picChg>
      </pc:sldChg>
      <pc:sldChg chg="modSp add del mod">
        <pc:chgData name="Tony Stith" userId="dc5b8ff7-f0a3-461d-968a-cdad0573c94f" providerId="ADAL" clId="{C8482E03-405B-41CA-AD70-DFED4E29B055}" dt="2022-09-13T18:41:08.772" v="173" actId="47"/>
        <pc:sldMkLst>
          <pc:docMk/>
          <pc:sldMk cId="1203912419" sldId="269"/>
        </pc:sldMkLst>
        <pc:spChg chg="mod">
          <ac:chgData name="Tony Stith" userId="dc5b8ff7-f0a3-461d-968a-cdad0573c94f" providerId="ADAL" clId="{C8482E03-405B-41CA-AD70-DFED4E29B055}" dt="2022-09-13T18:38:05.963" v="158" actId="20577"/>
          <ac:spMkLst>
            <pc:docMk/>
            <pc:sldMk cId="1203912419" sldId="269"/>
            <ac:spMk id="3" creationId="{0B052122-3FE8-49D0-A63A-DE2E43449C85}"/>
          </ac:spMkLst>
        </pc:spChg>
      </pc:sldChg>
      <pc:sldChg chg="addSp delSp modSp mod">
        <pc:chgData name="Tony Stith" userId="dc5b8ff7-f0a3-461d-968a-cdad0573c94f" providerId="ADAL" clId="{C8482E03-405B-41CA-AD70-DFED4E29B055}" dt="2022-09-27T17:20:18.620" v="1480" actId="14100"/>
        <pc:sldMkLst>
          <pc:docMk/>
          <pc:sldMk cId="3747773399" sldId="270"/>
        </pc:sldMkLst>
        <pc:spChg chg="mod">
          <ac:chgData name="Tony Stith" userId="dc5b8ff7-f0a3-461d-968a-cdad0573c94f" providerId="ADAL" clId="{C8482E03-405B-41CA-AD70-DFED4E29B055}" dt="2022-09-27T17:19:57.871" v="1475" actId="26606"/>
          <ac:spMkLst>
            <pc:docMk/>
            <pc:sldMk cId="3747773399" sldId="270"/>
            <ac:spMk id="2" creationId="{743135FA-2C72-4B28-9277-8461BBB5BC46}"/>
          </ac:spMkLst>
        </pc:spChg>
        <pc:spChg chg="mod ord">
          <ac:chgData name="Tony Stith" userId="dc5b8ff7-f0a3-461d-968a-cdad0573c94f" providerId="ADAL" clId="{C8482E03-405B-41CA-AD70-DFED4E29B055}" dt="2022-09-27T17:20:18.620" v="1480" actId="14100"/>
          <ac:spMkLst>
            <pc:docMk/>
            <pc:sldMk cId="3747773399" sldId="270"/>
            <ac:spMk id="3" creationId="{0B052122-3FE8-49D0-A63A-DE2E43449C85}"/>
          </ac:spMkLst>
        </pc:spChg>
        <pc:spChg chg="del">
          <ac:chgData name="Tony Stith" userId="dc5b8ff7-f0a3-461d-968a-cdad0573c94f" providerId="ADAL" clId="{C8482E03-405B-41CA-AD70-DFED4E29B055}" dt="2022-09-27T17:19:57.871" v="1475" actId="26606"/>
          <ac:spMkLst>
            <pc:docMk/>
            <pc:sldMk cId="3747773399" sldId="270"/>
            <ac:spMk id="8" creationId="{1B15ED52-F352-441B-82BF-E0EA34836D08}"/>
          </ac:spMkLst>
        </pc:spChg>
        <pc:spChg chg="del">
          <ac:chgData name="Tony Stith" userId="dc5b8ff7-f0a3-461d-968a-cdad0573c94f" providerId="ADAL" clId="{C8482E03-405B-41CA-AD70-DFED4E29B055}" dt="2022-09-27T17:19:57.871" v="1475" actId="26606"/>
          <ac:spMkLst>
            <pc:docMk/>
            <pc:sldMk cId="3747773399" sldId="270"/>
            <ac:spMk id="10" creationId="{3B2E3793-BFE6-45A2-9B7B-E18844431C99}"/>
          </ac:spMkLst>
        </pc:spChg>
        <pc:spChg chg="del">
          <ac:chgData name="Tony Stith" userId="dc5b8ff7-f0a3-461d-968a-cdad0573c94f" providerId="ADAL" clId="{C8482E03-405B-41CA-AD70-DFED4E29B055}" dt="2022-09-27T17:19:57.871" v="1475" actId="26606"/>
          <ac:spMkLst>
            <pc:docMk/>
            <pc:sldMk cId="3747773399" sldId="270"/>
            <ac:spMk id="12" creationId="{BC4C4868-CB8F-4AF9-9CDB-8108F2C19B67}"/>
          </ac:spMkLst>
        </pc:spChg>
        <pc:spChg chg="del">
          <ac:chgData name="Tony Stith" userId="dc5b8ff7-f0a3-461d-968a-cdad0573c94f" providerId="ADAL" clId="{C8482E03-405B-41CA-AD70-DFED4E29B055}" dt="2022-09-27T17:19:57.871" v="1475" actId="26606"/>
          <ac:spMkLst>
            <pc:docMk/>
            <pc:sldMk cId="3747773399" sldId="270"/>
            <ac:spMk id="14" creationId="{375E0459-6403-40CD-989D-56A4407CA12E}"/>
          </ac:spMkLst>
        </pc:spChg>
        <pc:spChg chg="del">
          <ac:chgData name="Tony Stith" userId="dc5b8ff7-f0a3-461d-968a-cdad0573c94f" providerId="ADAL" clId="{C8482E03-405B-41CA-AD70-DFED4E29B055}" dt="2022-09-27T17:19:57.871" v="1475" actId="26606"/>
          <ac:spMkLst>
            <pc:docMk/>
            <pc:sldMk cId="3747773399" sldId="270"/>
            <ac:spMk id="16" creationId="{53E5B1A8-3AC9-4BD1-9BBC-78CA94F2D1BA}"/>
          </ac:spMkLst>
        </pc:spChg>
        <pc:spChg chg="add">
          <ac:chgData name="Tony Stith" userId="dc5b8ff7-f0a3-461d-968a-cdad0573c94f" providerId="ADAL" clId="{C8482E03-405B-41CA-AD70-DFED4E29B055}" dt="2022-09-27T17:19:57.871" v="1475" actId="26606"/>
          <ac:spMkLst>
            <pc:docMk/>
            <pc:sldMk cId="3747773399" sldId="270"/>
            <ac:spMk id="21" creationId="{79BB35BC-D5C2-4C8B-A22A-A71E6191913B}"/>
          </ac:spMkLst>
        </pc:spChg>
        <pc:picChg chg="mod">
          <ac:chgData name="Tony Stith" userId="dc5b8ff7-f0a3-461d-968a-cdad0573c94f" providerId="ADAL" clId="{C8482E03-405B-41CA-AD70-DFED4E29B055}" dt="2022-09-27T17:19:57.871" v="1475" actId="26606"/>
          <ac:picMkLst>
            <pc:docMk/>
            <pc:sldMk cId="3747773399" sldId="270"/>
            <ac:picMk id="5" creationId="{67898601-CEE4-40FA-BE5C-B14248C66BF7}"/>
          </ac:picMkLst>
        </pc:picChg>
      </pc:sldChg>
      <pc:sldChg chg="addSp delSp modSp mod ord">
        <pc:chgData name="Tony Stith" userId="dc5b8ff7-f0a3-461d-968a-cdad0573c94f" providerId="ADAL" clId="{C8482E03-405B-41CA-AD70-DFED4E29B055}" dt="2022-09-13T18:36:00.839" v="156" actId="20577"/>
        <pc:sldMkLst>
          <pc:docMk/>
          <pc:sldMk cId="496125728" sldId="271"/>
        </pc:sldMkLst>
        <pc:spChg chg="mod">
          <ac:chgData name="Tony Stith" userId="dc5b8ff7-f0a3-461d-968a-cdad0573c94f" providerId="ADAL" clId="{C8482E03-405B-41CA-AD70-DFED4E29B055}" dt="2022-09-13T18:24:07.772" v="97" actId="20577"/>
          <ac:spMkLst>
            <pc:docMk/>
            <pc:sldMk cId="496125728" sldId="271"/>
            <ac:spMk id="2" creationId="{743135FA-2C72-4B28-9277-8461BBB5BC46}"/>
          </ac:spMkLst>
        </pc:spChg>
        <pc:spChg chg="mod">
          <ac:chgData name="Tony Stith" userId="dc5b8ff7-f0a3-461d-968a-cdad0573c94f" providerId="ADAL" clId="{C8482E03-405B-41CA-AD70-DFED4E29B055}" dt="2022-09-13T18:36:00.839" v="156" actId="20577"/>
          <ac:spMkLst>
            <pc:docMk/>
            <pc:sldMk cId="496125728" sldId="271"/>
            <ac:spMk id="3" creationId="{0B052122-3FE8-49D0-A63A-DE2E43449C85}"/>
          </ac:spMkLst>
        </pc:spChg>
        <pc:picChg chg="del">
          <ac:chgData name="Tony Stith" userId="dc5b8ff7-f0a3-461d-968a-cdad0573c94f" providerId="ADAL" clId="{C8482E03-405B-41CA-AD70-DFED4E29B055}" dt="2022-09-13T18:23:20.065" v="73" actId="478"/>
          <ac:picMkLst>
            <pc:docMk/>
            <pc:sldMk cId="496125728" sldId="271"/>
            <ac:picMk id="11" creationId="{C963E215-4F9F-4574-B57D-13D0CF92D52D}"/>
          </ac:picMkLst>
        </pc:picChg>
        <pc:picChg chg="add mod">
          <ac:chgData name="Tony Stith" userId="dc5b8ff7-f0a3-461d-968a-cdad0573c94f" providerId="ADAL" clId="{C8482E03-405B-41CA-AD70-DFED4E29B055}" dt="2022-09-13T18:23:22.577" v="74"/>
          <ac:picMkLst>
            <pc:docMk/>
            <pc:sldMk cId="496125728" sldId="271"/>
            <ac:picMk id="13" creationId="{C9362490-CADE-4641-914F-533AE6C653EE}"/>
          </ac:picMkLst>
        </pc:picChg>
      </pc:sldChg>
      <pc:sldChg chg="addSp delSp modSp mod ord">
        <pc:chgData name="Tony Stith" userId="dc5b8ff7-f0a3-461d-968a-cdad0573c94f" providerId="ADAL" clId="{C8482E03-405B-41CA-AD70-DFED4E29B055}" dt="2022-09-27T17:22:49.429" v="1508" actId="6549"/>
        <pc:sldMkLst>
          <pc:docMk/>
          <pc:sldMk cId="1799729852" sldId="272"/>
        </pc:sldMkLst>
        <pc:spChg chg="mod">
          <ac:chgData name="Tony Stith" userId="dc5b8ff7-f0a3-461d-968a-cdad0573c94f" providerId="ADAL" clId="{C8482E03-405B-41CA-AD70-DFED4E29B055}" dt="2022-09-27T17:20:33.883" v="1481" actId="26606"/>
          <ac:spMkLst>
            <pc:docMk/>
            <pc:sldMk cId="1799729852" sldId="272"/>
            <ac:spMk id="2" creationId="{743135FA-2C72-4B28-9277-8461BBB5BC46}"/>
          </ac:spMkLst>
        </pc:spChg>
        <pc:spChg chg="mod ord">
          <ac:chgData name="Tony Stith" userId="dc5b8ff7-f0a3-461d-968a-cdad0573c94f" providerId="ADAL" clId="{C8482E03-405B-41CA-AD70-DFED4E29B055}" dt="2022-09-27T17:22:49.429" v="1508" actId="6549"/>
          <ac:spMkLst>
            <pc:docMk/>
            <pc:sldMk cId="1799729852" sldId="272"/>
            <ac:spMk id="3" creationId="{0B052122-3FE8-49D0-A63A-DE2E43449C85}"/>
          </ac:spMkLst>
        </pc:spChg>
        <pc:spChg chg="del">
          <ac:chgData name="Tony Stith" userId="dc5b8ff7-f0a3-461d-968a-cdad0573c94f" providerId="ADAL" clId="{C8482E03-405B-41CA-AD70-DFED4E29B055}" dt="2022-09-27T17:20:33.883" v="1481" actId="26606"/>
          <ac:spMkLst>
            <pc:docMk/>
            <pc:sldMk cId="1799729852" sldId="272"/>
            <ac:spMk id="8" creationId="{1B15ED52-F352-441B-82BF-E0EA34836D08}"/>
          </ac:spMkLst>
        </pc:spChg>
        <pc:spChg chg="del">
          <ac:chgData name="Tony Stith" userId="dc5b8ff7-f0a3-461d-968a-cdad0573c94f" providerId="ADAL" clId="{C8482E03-405B-41CA-AD70-DFED4E29B055}" dt="2022-09-27T17:20:33.883" v="1481" actId="26606"/>
          <ac:spMkLst>
            <pc:docMk/>
            <pc:sldMk cId="1799729852" sldId="272"/>
            <ac:spMk id="10" creationId="{3B2E3793-BFE6-45A2-9B7B-E18844431C99}"/>
          </ac:spMkLst>
        </pc:spChg>
        <pc:spChg chg="del">
          <ac:chgData name="Tony Stith" userId="dc5b8ff7-f0a3-461d-968a-cdad0573c94f" providerId="ADAL" clId="{C8482E03-405B-41CA-AD70-DFED4E29B055}" dt="2022-09-27T17:20:33.883" v="1481" actId="26606"/>
          <ac:spMkLst>
            <pc:docMk/>
            <pc:sldMk cId="1799729852" sldId="272"/>
            <ac:spMk id="12" creationId="{BC4C4868-CB8F-4AF9-9CDB-8108F2C19B67}"/>
          </ac:spMkLst>
        </pc:spChg>
        <pc:spChg chg="del">
          <ac:chgData name="Tony Stith" userId="dc5b8ff7-f0a3-461d-968a-cdad0573c94f" providerId="ADAL" clId="{C8482E03-405B-41CA-AD70-DFED4E29B055}" dt="2022-09-27T17:20:33.883" v="1481" actId="26606"/>
          <ac:spMkLst>
            <pc:docMk/>
            <pc:sldMk cId="1799729852" sldId="272"/>
            <ac:spMk id="14" creationId="{375E0459-6403-40CD-989D-56A4407CA12E}"/>
          </ac:spMkLst>
        </pc:spChg>
        <pc:spChg chg="del">
          <ac:chgData name="Tony Stith" userId="dc5b8ff7-f0a3-461d-968a-cdad0573c94f" providerId="ADAL" clId="{C8482E03-405B-41CA-AD70-DFED4E29B055}" dt="2022-09-27T17:20:33.883" v="1481" actId="26606"/>
          <ac:spMkLst>
            <pc:docMk/>
            <pc:sldMk cId="1799729852" sldId="272"/>
            <ac:spMk id="16" creationId="{53E5B1A8-3AC9-4BD1-9BBC-78CA94F2D1BA}"/>
          </ac:spMkLst>
        </pc:spChg>
        <pc:spChg chg="add">
          <ac:chgData name="Tony Stith" userId="dc5b8ff7-f0a3-461d-968a-cdad0573c94f" providerId="ADAL" clId="{C8482E03-405B-41CA-AD70-DFED4E29B055}" dt="2022-09-27T17:20:33.883" v="1481" actId="26606"/>
          <ac:spMkLst>
            <pc:docMk/>
            <pc:sldMk cId="1799729852" sldId="272"/>
            <ac:spMk id="21" creationId="{79BB35BC-D5C2-4C8B-A22A-A71E6191913B}"/>
          </ac:spMkLst>
        </pc:spChg>
        <pc:picChg chg="del">
          <ac:chgData name="Tony Stith" userId="dc5b8ff7-f0a3-461d-968a-cdad0573c94f" providerId="ADAL" clId="{C8482E03-405B-41CA-AD70-DFED4E29B055}" dt="2022-09-13T18:34:36.227" v="146" actId="478"/>
          <ac:picMkLst>
            <pc:docMk/>
            <pc:sldMk cId="1799729852" sldId="272"/>
            <ac:picMk id="11" creationId="{83B7C5F7-3F04-4EDE-B4F0-92836A02263F}"/>
          </ac:picMkLst>
        </pc:picChg>
        <pc:picChg chg="mod">
          <ac:chgData name="Tony Stith" userId="dc5b8ff7-f0a3-461d-968a-cdad0573c94f" providerId="ADAL" clId="{C8482E03-405B-41CA-AD70-DFED4E29B055}" dt="2022-09-27T17:20:33.883" v="1481" actId="26606"/>
          <ac:picMkLst>
            <pc:docMk/>
            <pc:sldMk cId="1799729852" sldId="272"/>
            <ac:picMk id="11" creationId="{A3ECD31A-3F25-4F1B-A87A-BAC7B319871D}"/>
          </ac:picMkLst>
        </pc:picChg>
        <pc:picChg chg="add mod">
          <ac:chgData name="Tony Stith" userId="dc5b8ff7-f0a3-461d-968a-cdad0573c94f" providerId="ADAL" clId="{C8482E03-405B-41CA-AD70-DFED4E29B055}" dt="2022-09-13T18:34:45.869" v="147"/>
          <ac:picMkLst>
            <pc:docMk/>
            <pc:sldMk cId="1799729852" sldId="272"/>
            <ac:picMk id="13" creationId="{C4917D27-5B79-4AAD-8D70-E254F5D07D3C}"/>
          </ac:picMkLst>
        </pc:picChg>
      </pc:sldChg>
      <pc:sldChg chg="modSp mod">
        <pc:chgData name="Tony Stith" userId="dc5b8ff7-f0a3-461d-968a-cdad0573c94f" providerId="ADAL" clId="{C8482E03-405B-41CA-AD70-DFED4E29B055}" dt="2022-09-13T18:38:34.450" v="159" actId="6549"/>
        <pc:sldMkLst>
          <pc:docMk/>
          <pc:sldMk cId="3205031898" sldId="273"/>
        </pc:sldMkLst>
        <pc:spChg chg="mod">
          <ac:chgData name="Tony Stith" userId="dc5b8ff7-f0a3-461d-968a-cdad0573c94f" providerId="ADAL" clId="{C8482E03-405B-41CA-AD70-DFED4E29B055}" dt="2022-09-13T18:38:34.450" v="159" actId="6549"/>
          <ac:spMkLst>
            <pc:docMk/>
            <pc:sldMk cId="3205031898" sldId="273"/>
            <ac:spMk id="3" creationId="{0B052122-3FE8-49D0-A63A-DE2E43449C85}"/>
          </ac:spMkLst>
        </pc:spChg>
      </pc:sldChg>
      <pc:sldChg chg="addSp delSp modSp mod">
        <pc:chgData name="Tony Stith" userId="dc5b8ff7-f0a3-461d-968a-cdad0573c94f" providerId="ADAL" clId="{C8482E03-405B-41CA-AD70-DFED4E29B055}" dt="2022-10-01T13:17:05.546" v="2165" actId="20577"/>
        <pc:sldMkLst>
          <pc:docMk/>
          <pc:sldMk cId="254147515" sldId="274"/>
        </pc:sldMkLst>
        <pc:spChg chg="mod">
          <ac:chgData name="Tony Stith" userId="dc5b8ff7-f0a3-461d-968a-cdad0573c94f" providerId="ADAL" clId="{C8482E03-405B-41CA-AD70-DFED4E29B055}" dt="2022-10-01T13:17:05.546" v="2165" actId="20577"/>
          <ac:spMkLst>
            <pc:docMk/>
            <pc:sldMk cId="254147515" sldId="274"/>
            <ac:spMk id="2" creationId="{743135FA-2C72-4B28-9277-8461BBB5BC46}"/>
          </ac:spMkLst>
        </pc:spChg>
        <pc:spChg chg="mod ord">
          <ac:chgData name="Tony Stith" userId="dc5b8ff7-f0a3-461d-968a-cdad0573c94f" providerId="ADAL" clId="{C8482E03-405B-41CA-AD70-DFED4E29B055}" dt="2022-09-27T17:23:28.403" v="1518" actId="1076"/>
          <ac:spMkLst>
            <pc:docMk/>
            <pc:sldMk cId="254147515" sldId="274"/>
            <ac:spMk id="3" creationId="{0B052122-3FE8-49D0-A63A-DE2E43449C85}"/>
          </ac:spMkLst>
        </pc:spChg>
        <pc:spChg chg="del">
          <ac:chgData name="Tony Stith" userId="dc5b8ff7-f0a3-461d-968a-cdad0573c94f" providerId="ADAL" clId="{C8482E03-405B-41CA-AD70-DFED4E29B055}" dt="2022-09-27T17:23:00.275" v="1509" actId="26606"/>
          <ac:spMkLst>
            <pc:docMk/>
            <pc:sldMk cId="254147515" sldId="274"/>
            <ac:spMk id="8" creationId="{1B15ED52-F352-441B-82BF-E0EA34836D08}"/>
          </ac:spMkLst>
        </pc:spChg>
        <pc:spChg chg="del">
          <ac:chgData name="Tony Stith" userId="dc5b8ff7-f0a3-461d-968a-cdad0573c94f" providerId="ADAL" clId="{C8482E03-405B-41CA-AD70-DFED4E29B055}" dt="2022-09-27T17:23:00.275" v="1509" actId="26606"/>
          <ac:spMkLst>
            <pc:docMk/>
            <pc:sldMk cId="254147515" sldId="274"/>
            <ac:spMk id="10" creationId="{3B2E3793-BFE6-45A2-9B7B-E18844431C99}"/>
          </ac:spMkLst>
        </pc:spChg>
        <pc:spChg chg="del">
          <ac:chgData name="Tony Stith" userId="dc5b8ff7-f0a3-461d-968a-cdad0573c94f" providerId="ADAL" clId="{C8482E03-405B-41CA-AD70-DFED4E29B055}" dt="2022-09-27T17:23:00.275" v="1509" actId="26606"/>
          <ac:spMkLst>
            <pc:docMk/>
            <pc:sldMk cId="254147515" sldId="274"/>
            <ac:spMk id="12" creationId="{BC4C4868-CB8F-4AF9-9CDB-8108F2C19B67}"/>
          </ac:spMkLst>
        </pc:spChg>
        <pc:spChg chg="del">
          <ac:chgData name="Tony Stith" userId="dc5b8ff7-f0a3-461d-968a-cdad0573c94f" providerId="ADAL" clId="{C8482E03-405B-41CA-AD70-DFED4E29B055}" dt="2022-09-27T17:23:00.275" v="1509" actId="26606"/>
          <ac:spMkLst>
            <pc:docMk/>
            <pc:sldMk cId="254147515" sldId="274"/>
            <ac:spMk id="14" creationId="{375E0459-6403-40CD-989D-56A4407CA12E}"/>
          </ac:spMkLst>
        </pc:spChg>
        <pc:spChg chg="del">
          <ac:chgData name="Tony Stith" userId="dc5b8ff7-f0a3-461d-968a-cdad0573c94f" providerId="ADAL" clId="{C8482E03-405B-41CA-AD70-DFED4E29B055}" dt="2022-09-27T17:23:00.275" v="1509" actId="26606"/>
          <ac:spMkLst>
            <pc:docMk/>
            <pc:sldMk cId="254147515" sldId="274"/>
            <ac:spMk id="16" creationId="{53E5B1A8-3AC9-4BD1-9BBC-78CA94F2D1BA}"/>
          </ac:spMkLst>
        </pc:spChg>
        <pc:spChg chg="add">
          <ac:chgData name="Tony Stith" userId="dc5b8ff7-f0a3-461d-968a-cdad0573c94f" providerId="ADAL" clId="{C8482E03-405B-41CA-AD70-DFED4E29B055}" dt="2022-09-27T17:23:00.275" v="1509" actId="26606"/>
          <ac:spMkLst>
            <pc:docMk/>
            <pc:sldMk cId="254147515" sldId="274"/>
            <ac:spMk id="21" creationId="{79BB35BC-D5C2-4C8B-A22A-A71E6191913B}"/>
          </ac:spMkLst>
        </pc:spChg>
        <pc:picChg chg="mod">
          <ac:chgData name="Tony Stith" userId="dc5b8ff7-f0a3-461d-968a-cdad0573c94f" providerId="ADAL" clId="{C8482E03-405B-41CA-AD70-DFED4E29B055}" dt="2022-09-27T17:23:00.275" v="1509" actId="26606"/>
          <ac:picMkLst>
            <pc:docMk/>
            <pc:sldMk cId="254147515" sldId="274"/>
            <ac:picMk id="11" creationId="{BC809FA3-0F86-4293-B596-B0B51359614C}"/>
          </ac:picMkLst>
        </pc:picChg>
      </pc:sldChg>
      <pc:sldChg chg="del">
        <pc:chgData name="Tony Stith" userId="dc5b8ff7-f0a3-461d-968a-cdad0573c94f" providerId="ADAL" clId="{C8482E03-405B-41CA-AD70-DFED4E29B055}" dt="2022-09-13T18:31:32.233" v="123" actId="47"/>
        <pc:sldMkLst>
          <pc:docMk/>
          <pc:sldMk cId="3345581397" sldId="275"/>
        </pc:sldMkLst>
      </pc:sldChg>
      <pc:sldChg chg="addSp delSp modSp mod">
        <pc:chgData name="Tony Stith" userId="dc5b8ff7-f0a3-461d-968a-cdad0573c94f" providerId="ADAL" clId="{C8482E03-405B-41CA-AD70-DFED4E29B055}" dt="2022-09-27T17:25:27.166" v="1568" actId="1076"/>
        <pc:sldMkLst>
          <pc:docMk/>
          <pc:sldMk cId="1174893823" sldId="276"/>
        </pc:sldMkLst>
        <pc:spChg chg="mod">
          <ac:chgData name="Tony Stith" userId="dc5b8ff7-f0a3-461d-968a-cdad0573c94f" providerId="ADAL" clId="{C8482E03-405B-41CA-AD70-DFED4E29B055}" dt="2022-09-27T17:23:48.465" v="1520" actId="6549"/>
          <ac:spMkLst>
            <pc:docMk/>
            <pc:sldMk cId="1174893823" sldId="276"/>
            <ac:spMk id="2" creationId="{743135FA-2C72-4B28-9277-8461BBB5BC46}"/>
          </ac:spMkLst>
        </pc:spChg>
        <pc:spChg chg="mod ord">
          <ac:chgData name="Tony Stith" userId="dc5b8ff7-f0a3-461d-968a-cdad0573c94f" providerId="ADAL" clId="{C8482E03-405B-41CA-AD70-DFED4E29B055}" dt="2022-09-27T17:25:27.166" v="1568" actId="1076"/>
          <ac:spMkLst>
            <pc:docMk/>
            <pc:sldMk cId="1174893823" sldId="276"/>
            <ac:spMk id="3" creationId="{0B052122-3FE8-49D0-A63A-DE2E43449C85}"/>
          </ac:spMkLst>
        </pc:spChg>
        <pc:spChg chg="del">
          <ac:chgData name="Tony Stith" userId="dc5b8ff7-f0a3-461d-968a-cdad0573c94f" providerId="ADAL" clId="{C8482E03-405B-41CA-AD70-DFED4E29B055}" dt="2022-09-27T17:23:40.996" v="1519" actId="26606"/>
          <ac:spMkLst>
            <pc:docMk/>
            <pc:sldMk cId="1174893823" sldId="276"/>
            <ac:spMk id="8" creationId="{1B15ED52-F352-441B-82BF-E0EA34836D08}"/>
          </ac:spMkLst>
        </pc:spChg>
        <pc:spChg chg="del">
          <ac:chgData name="Tony Stith" userId="dc5b8ff7-f0a3-461d-968a-cdad0573c94f" providerId="ADAL" clId="{C8482E03-405B-41CA-AD70-DFED4E29B055}" dt="2022-09-27T17:23:40.996" v="1519" actId="26606"/>
          <ac:spMkLst>
            <pc:docMk/>
            <pc:sldMk cId="1174893823" sldId="276"/>
            <ac:spMk id="10" creationId="{3B2E3793-BFE6-45A2-9B7B-E18844431C99}"/>
          </ac:spMkLst>
        </pc:spChg>
        <pc:spChg chg="del">
          <ac:chgData name="Tony Stith" userId="dc5b8ff7-f0a3-461d-968a-cdad0573c94f" providerId="ADAL" clId="{C8482E03-405B-41CA-AD70-DFED4E29B055}" dt="2022-09-27T17:23:40.996" v="1519" actId="26606"/>
          <ac:spMkLst>
            <pc:docMk/>
            <pc:sldMk cId="1174893823" sldId="276"/>
            <ac:spMk id="12" creationId="{BC4C4868-CB8F-4AF9-9CDB-8108F2C19B67}"/>
          </ac:spMkLst>
        </pc:spChg>
        <pc:spChg chg="del">
          <ac:chgData name="Tony Stith" userId="dc5b8ff7-f0a3-461d-968a-cdad0573c94f" providerId="ADAL" clId="{C8482E03-405B-41CA-AD70-DFED4E29B055}" dt="2022-09-27T17:23:40.996" v="1519" actId="26606"/>
          <ac:spMkLst>
            <pc:docMk/>
            <pc:sldMk cId="1174893823" sldId="276"/>
            <ac:spMk id="14" creationId="{375E0459-6403-40CD-989D-56A4407CA12E}"/>
          </ac:spMkLst>
        </pc:spChg>
        <pc:spChg chg="del">
          <ac:chgData name="Tony Stith" userId="dc5b8ff7-f0a3-461d-968a-cdad0573c94f" providerId="ADAL" clId="{C8482E03-405B-41CA-AD70-DFED4E29B055}" dt="2022-09-27T17:23:40.996" v="1519" actId="26606"/>
          <ac:spMkLst>
            <pc:docMk/>
            <pc:sldMk cId="1174893823" sldId="276"/>
            <ac:spMk id="16" creationId="{53E5B1A8-3AC9-4BD1-9BBC-78CA94F2D1BA}"/>
          </ac:spMkLst>
        </pc:spChg>
        <pc:spChg chg="add">
          <ac:chgData name="Tony Stith" userId="dc5b8ff7-f0a3-461d-968a-cdad0573c94f" providerId="ADAL" clId="{C8482E03-405B-41CA-AD70-DFED4E29B055}" dt="2022-09-27T17:23:40.996" v="1519" actId="26606"/>
          <ac:spMkLst>
            <pc:docMk/>
            <pc:sldMk cId="1174893823" sldId="276"/>
            <ac:spMk id="21" creationId="{79BB35BC-D5C2-4C8B-A22A-A71E6191913B}"/>
          </ac:spMkLst>
        </pc:spChg>
        <pc:picChg chg="mod">
          <ac:chgData name="Tony Stith" userId="dc5b8ff7-f0a3-461d-968a-cdad0573c94f" providerId="ADAL" clId="{C8482E03-405B-41CA-AD70-DFED4E29B055}" dt="2022-09-27T17:23:40.996" v="1519" actId="26606"/>
          <ac:picMkLst>
            <pc:docMk/>
            <pc:sldMk cId="1174893823" sldId="276"/>
            <ac:picMk id="11" creationId="{95725616-115F-4002-A7AE-A79DF0325EDC}"/>
          </ac:picMkLst>
        </pc:picChg>
      </pc:sldChg>
      <pc:sldChg chg="addSp delSp modSp mod">
        <pc:chgData name="Tony Stith" userId="dc5b8ff7-f0a3-461d-968a-cdad0573c94f" providerId="ADAL" clId="{C8482E03-405B-41CA-AD70-DFED4E29B055}" dt="2022-09-27T17:37:27.972" v="1673" actId="2711"/>
        <pc:sldMkLst>
          <pc:docMk/>
          <pc:sldMk cId="1303693577" sldId="278"/>
        </pc:sldMkLst>
        <pc:spChg chg="mod">
          <ac:chgData name="Tony Stith" userId="dc5b8ff7-f0a3-461d-968a-cdad0573c94f" providerId="ADAL" clId="{C8482E03-405B-41CA-AD70-DFED4E29B055}" dt="2022-09-27T17:30:45.956" v="1605" actId="26606"/>
          <ac:spMkLst>
            <pc:docMk/>
            <pc:sldMk cId="1303693577" sldId="278"/>
            <ac:spMk id="2" creationId="{743135FA-2C72-4B28-9277-8461BBB5BC46}"/>
          </ac:spMkLst>
        </pc:spChg>
        <pc:spChg chg="mod">
          <ac:chgData name="Tony Stith" userId="dc5b8ff7-f0a3-461d-968a-cdad0573c94f" providerId="ADAL" clId="{C8482E03-405B-41CA-AD70-DFED4E29B055}" dt="2022-09-27T17:37:27.972" v="1673" actId="2711"/>
          <ac:spMkLst>
            <pc:docMk/>
            <pc:sldMk cId="1303693577" sldId="278"/>
            <ac:spMk id="3" creationId="{0B052122-3FE8-49D0-A63A-DE2E43449C85}"/>
          </ac:spMkLst>
        </pc:spChg>
        <pc:spChg chg="del">
          <ac:chgData name="Tony Stith" userId="dc5b8ff7-f0a3-461d-968a-cdad0573c94f" providerId="ADAL" clId="{C8482E03-405B-41CA-AD70-DFED4E29B055}" dt="2022-09-27T17:30:45.956" v="1605" actId="26606"/>
          <ac:spMkLst>
            <pc:docMk/>
            <pc:sldMk cId="1303693577" sldId="278"/>
            <ac:spMk id="8" creationId="{1B15ED52-F352-441B-82BF-E0EA34836D08}"/>
          </ac:spMkLst>
        </pc:spChg>
        <pc:spChg chg="del">
          <ac:chgData name="Tony Stith" userId="dc5b8ff7-f0a3-461d-968a-cdad0573c94f" providerId="ADAL" clId="{C8482E03-405B-41CA-AD70-DFED4E29B055}" dt="2022-09-27T17:30:45.956" v="1605" actId="26606"/>
          <ac:spMkLst>
            <pc:docMk/>
            <pc:sldMk cId="1303693577" sldId="278"/>
            <ac:spMk id="10" creationId="{3B2E3793-BFE6-45A2-9B7B-E18844431C99}"/>
          </ac:spMkLst>
        </pc:spChg>
        <pc:spChg chg="del">
          <ac:chgData name="Tony Stith" userId="dc5b8ff7-f0a3-461d-968a-cdad0573c94f" providerId="ADAL" clId="{C8482E03-405B-41CA-AD70-DFED4E29B055}" dt="2022-09-27T17:30:45.956" v="1605" actId="26606"/>
          <ac:spMkLst>
            <pc:docMk/>
            <pc:sldMk cId="1303693577" sldId="278"/>
            <ac:spMk id="12" creationId="{BC4C4868-CB8F-4AF9-9CDB-8108F2C19B67}"/>
          </ac:spMkLst>
        </pc:spChg>
        <pc:spChg chg="del">
          <ac:chgData name="Tony Stith" userId="dc5b8ff7-f0a3-461d-968a-cdad0573c94f" providerId="ADAL" clId="{C8482E03-405B-41CA-AD70-DFED4E29B055}" dt="2022-09-27T17:30:45.956" v="1605" actId="26606"/>
          <ac:spMkLst>
            <pc:docMk/>
            <pc:sldMk cId="1303693577" sldId="278"/>
            <ac:spMk id="14" creationId="{375E0459-6403-40CD-989D-56A4407CA12E}"/>
          </ac:spMkLst>
        </pc:spChg>
        <pc:spChg chg="del">
          <ac:chgData name="Tony Stith" userId="dc5b8ff7-f0a3-461d-968a-cdad0573c94f" providerId="ADAL" clId="{C8482E03-405B-41CA-AD70-DFED4E29B055}" dt="2022-09-27T17:30:45.956" v="1605" actId="26606"/>
          <ac:spMkLst>
            <pc:docMk/>
            <pc:sldMk cId="1303693577" sldId="278"/>
            <ac:spMk id="16" creationId="{53E5B1A8-3AC9-4BD1-9BBC-78CA94F2D1BA}"/>
          </ac:spMkLst>
        </pc:spChg>
        <pc:spChg chg="add">
          <ac:chgData name="Tony Stith" userId="dc5b8ff7-f0a3-461d-968a-cdad0573c94f" providerId="ADAL" clId="{C8482E03-405B-41CA-AD70-DFED4E29B055}" dt="2022-09-27T17:30:45.956" v="1605" actId="26606"/>
          <ac:spMkLst>
            <pc:docMk/>
            <pc:sldMk cId="1303693577" sldId="278"/>
            <ac:spMk id="21" creationId="{D009D6D5-DAC2-4A8B-A17A-E206B9012D09}"/>
          </ac:spMkLst>
        </pc:spChg>
        <pc:picChg chg="mod">
          <ac:chgData name="Tony Stith" userId="dc5b8ff7-f0a3-461d-968a-cdad0573c94f" providerId="ADAL" clId="{C8482E03-405B-41CA-AD70-DFED4E29B055}" dt="2022-09-27T17:30:45.956" v="1605" actId="26606"/>
          <ac:picMkLst>
            <pc:docMk/>
            <pc:sldMk cId="1303693577" sldId="278"/>
            <ac:picMk id="9" creationId="{FAA0A7F2-3434-46E9-876D-9FF02D94D0FE}"/>
          </ac:picMkLst>
        </pc:picChg>
      </pc:sldChg>
      <pc:sldChg chg="addSp delSp modSp mod">
        <pc:chgData name="Tony Stith" userId="dc5b8ff7-f0a3-461d-968a-cdad0573c94f" providerId="ADAL" clId="{C8482E03-405B-41CA-AD70-DFED4E29B055}" dt="2022-09-27T17:39:00.734" v="1680" actId="14100"/>
        <pc:sldMkLst>
          <pc:docMk/>
          <pc:sldMk cId="1012084982" sldId="279"/>
        </pc:sldMkLst>
        <pc:spChg chg="mod">
          <ac:chgData name="Tony Stith" userId="dc5b8ff7-f0a3-461d-968a-cdad0573c94f" providerId="ADAL" clId="{C8482E03-405B-41CA-AD70-DFED4E29B055}" dt="2022-09-27T17:36:20.554" v="1664" actId="26606"/>
          <ac:spMkLst>
            <pc:docMk/>
            <pc:sldMk cId="1012084982" sldId="279"/>
            <ac:spMk id="2" creationId="{743135FA-2C72-4B28-9277-8461BBB5BC46}"/>
          </ac:spMkLst>
        </pc:spChg>
        <pc:spChg chg="mod">
          <ac:chgData name="Tony Stith" userId="dc5b8ff7-f0a3-461d-968a-cdad0573c94f" providerId="ADAL" clId="{C8482E03-405B-41CA-AD70-DFED4E29B055}" dt="2022-09-27T17:39:00.734" v="1680" actId="14100"/>
          <ac:spMkLst>
            <pc:docMk/>
            <pc:sldMk cId="1012084982" sldId="279"/>
            <ac:spMk id="3" creationId="{0B052122-3FE8-49D0-A63A-DE2E43449C85}"/>
          </ac:spMkLst>
        </pc:spChg>
        <pc:spChg chg="del">
          <ac:chgData name="Tony Stith" userId="dc5b8ff7-f0a3-461d-968a-cdad0573c94f" providerId="ADAL" clId="{C8482E03-405B-41CA-AD70-DFED4E29B055}" dt="2022-09-27T17:36:20.554" v="1664" actId="26606"/>
          <ac:spMkLst>
            <pc:docMk/>
            <pc:sldMk cId="1012084982" sldId="279"/>
            <ac:spMk id="8" creationId="{1B15ED52-F352-441B-82BF-E0EA34836D08}"/>
          </ac:spMkLst>
        </pc:spChg>
        <pc:spChg chg="del">
          <ac:chgData name="Tony Stith" userId="dc5b8ff7-f0a3-461d-968a-cdad0573c94f" providerId="ADAL" clId="{C8482E03-405B-41CA-AD70-DFED4E29B055}" dt="2022-09-27T17:36:20.554" v="1664" actId="26606"/>
          <ac:spMkLst>
            <pc:docMk/>
            <pc:sldMk cId="1012084982" sldId="279"/>
            <ac:spMk id="10" creationId="{3B2E3793-BFE6-45A2-9B7B-E18844431C99}"/>
          </ac:spMkLst>
        </pc:spChg>
        <pc:spChg chg="del">
          <ac:chgData name="Tony Stith" userId="dc5b8ff7-f0a3-461d-968a-cdad0573c94f" providerId="ADAL" clId="{C8482E03-405B-41CA-AD70-DFED4E29B055}" dt="2022-09-27T17:36:20.554" v="1664" actId="26606"/>
          <ac:spMkLst>
            <pc:docMk/>
            <pc:sldMk cId="1012084982" sldId="279"/>
            <ac:spMk id="12" creationId="{BC4C4868-CB8F-4AF9-9CDB-8108F2C19B67}"/>
          </ac:spMkLst>
        </pc:spChg>
        <pc:spChg chg="del">
          <ac:chgData name="Tony Stith" userId="dc5b8ff7-f0a3-461d-968a-cdad0573c94f" providerId="ADAL" clId="{C8482E03-405B-41CA-AD70-DFED4E29B055}" dt="2022-09-27T17:36:20.554" v="1664" actId="26606"/>
          <ac:spMkLst>
            <pc:docMk/>
            <pc:sldMk cId="1012084982" sldId="279"/>
            <ac:spMk id="14" creationId="{375E0459-6403-40CD-989D-56A4407CA12E}"/>
          </ac:spMkLst>
        </pc:spChg>
        <pc:spChg chg="del">
          <ac:chgData name="Tony Stith" userId="dc5b8ff7-f0a3-461d-968a-cdad0573c94f" providerId="ADAL" clId="{C8482E03-405B-41CA-AD70-DFED4E29B055}" dt="2022-09-27T17:36:20.554" v="1664" actId="26606"/>
          <ac:spMkLst>
            <pc:docMk/>
            <pc:sldMk cId="1012084982" sldId="279"/>
            <ac:spMk id="16" creationId="{53E5B1A8-3AC9-4BD1-9BBC-78CA94F2D1BA}"/>
          </ac:spMkLst>
        </pc:spChg>
        <pc:spChg chg="add">
          <ac:chgData name="Tony Stith" userId="dc5b8ff7-f0a3-461d-968a-cdad0573c94f" providerId="ADAL" clId="{C8482E03-405B-41CA-AD70-DFED4E29B055}" dt="2022-09-27T17:36:20.554" v="1664" actId="26606"/>
          <ac:spMkLst>
            <pc:docMk/>
            <pc:sldMk cId="1012084982" sldId="279"/>
            <ac:spMk id="21" creationId="{D009D6D5-DAC2-4A8B-A17A-E206B9012D09}"/>
          </ac:spMkLst>
        </pc:spChg>
        <pc:picChg chg="mod">
          <ac:chgData name="Tony Stith" userId="dc5b8ff7-f0a3-461d-968a-cdad0573c94f" providerId="ADAL" clId="{C8482E03-405B-41CA-AD70-DFED4E29B055}" dt="2022-09-27T17:36:20.554" v="1664" actId="26606"/>
          <ac:picMkLst>
            <pc:docMk/>
            <pc:sldMk cId="1012084982" sldId="279"/>
            <ac:picMk id="9" creationId="{5201AE3B-5ED7-4707-B280-DF7F921B10FA}"/>
          </ac:picMkLst>
        </pc:picChg>
      </pc:sldChg>
      <pc:sldChg chg="addSp delSp modSp mod addAnim">
        <pc:chgData name="Tony Stith" userId="dc5b8ff7-f0a3-461d-968a-cdad0573c94f" providerId="ADAL" clId="{C8482E03-405B-41CA-AD70-DFED4E29B055}" dt="2022-09-27T17:38:42.123" v="1678" actId="2711"/>
        <pc:sldMkLst>
          <pc:docMk/>
          <pc:sldMk cId="2788691181" sldId="280"/>
        </pc:sldMkLst>
        <pc:spChg chg="mod">
          <ac:chgData name="Tony Stith" userId="dc5b8ff7-f0a3-461d-968a-cdad0573c94f" providerId="ADAL" clId="{C8482E03-405B-41CA-AD70-DFED4E29B055}" dt="2022-09-27T17:35:59.878" v="1659" actId="26606"/>
          <ac:spMkLst>
            <pc:docMk/>
            <pc:sldMk cId="2788691181" sldId="280"/>
            <ac:spMk id="2" creationId="{743135FA-2C72-4B28-9277-8461BBB5BC46}"/>
          </ac:spMkLst>
        </pc:spChg>
        <pc:spChg chg="mod">
          <ac:chgData name="Tony Stith" userId="dc5b8ff7-f0a3-461d-968a-cdad0573c94f" providerId="ADAL" clId="{C8482E03-405B-41CA-AD70-DFED4E29B055}" dt="2022-09-27T17:38:42.123" v="1678" actId="2711"/>
          <ac:spMkLst>
            <pc:docMk/>
            <pc:sldMk cId="2788691181" sldId="280"/>
            <ac:spMk id="3" creationId="{0B052122-3FE8-49D0-A63A-DE2E43449C85}"/>
          </ac:spMkLst>
        </pc:spChg>
        <pc:spChg chg="del">
          <ac:chgData name="Tony Stith" userId="dc5b8ff7-f0a3-461d-968a-cdad0573c94f" providerId="ADAL" clId="{C8482E03-405B-41CA-AD70-DFED4E29B055}" dt="2022-09-27T17:35:59.878" v="1659" actId="26606"/>
          <ac:spMkLst>
            <pc:docMk/>
            <pc:sldMk cId="2788691181" sldId="280"/>
            <ac:spMk id="8" creationId="{1B15ED52-F352-441B-82BF-E0EA34836D08}"/>
          </ac:spMkLst>
        </pc:spChg>
        <pc:spChg chg="del">
          <ac:chgData name="Tony Stith" userId="dc5b8ff7-f0a3-461d-968a-cdad0573c94f" providerId="ADAL" clId="{C8482E03-405B-41CA-AD70-DFED4E29B055}" dt="2022-09-27T17:35:59.878" v="1659" actId="26606"/>
          <ac:spMkLst>
            <pc:docMk/>
            <pc:sldMk cId="2788691181" sldId="280"/>
            <ac:spMk id="10" creationId="{3B2E3793-BFE6-45A2-9B7B-E18844431C99}"/>
          </ac:spMkLst>
        </pc:spChg>
        <pc:spChg chg="del">
          <ac:chgData name="Tony Stith" userId="dc5b8ff7-f0a3-461d-968a-cdad0573c94f" providerId="ADAL" clId="{C8482E03-405B-41CA-AD70-DFED4E29B055}" dt="2022-09-27T17:35:59.878" v="1659" actId="26606"/>
          <ac:spMkLst>
            <pc:docMk/>
            <pc:sldMk cId="2788691181" sldId="280"/>
            <ac:spMk id="12" creationId="{BC4C4868-CB8F-4AF9-9CDB-8108F2C19B67}"/>
          </ac:spMkLst>
        </pc:spChg>
        <pc:spChg chg="del">
          <ac:chgData name="Tony Stith" userId="dc5b8ff7-f0a3-461d-968a-cdad0573c94f" providerId="ADAL" clId="{C8482E03-405B-41CA-AD70-DFED4E29B055}" dt="2022-09-27T17:35:59.878" v="1659" actId="26606"/>
          <ac:spMkLst>
            <pc:docMk/>
            <pc:sldMk cId="2788691181" sldId="280"/>
            <ac:spMk id="14" creationId="{375E0459-6403-40CD-989D-56A4407CA12E}"/>
          </ac:spMkLst>
        </pc:spChg>
        <pc:spChg chg="del">
          <ac:chgData name="Tony Stith" userId="dc5b8ff7-f0a3-461d-968a-cdad0573c94f" providerId="ADAL" clId="{C8482E03-405B-41CA-AD70-DFED4E29B055}" dt="2022-09-27T17:35:59.878" v="1659" actId="26606"/>
          <ac:spMkLst>
            <pc:docMk/>
            <pc:sldMk cId="2788691181" sldId="280"/>
            <ac:spMk id="16" creationId="{53E5B1A8-3AC9-4BD1-9BBC-78CA94F2D1BA}"/>
          </ac:spMkLst>
        </pc:spChg>
        <pc:spChg chg="add">
          <ac:chgData name="Tony Stith" userId="dc5b8ff7-f0a3-461d-968a-cdad0573c94f" providerId="ADAL" clId="{C8482E03-405B-41CA-AD70-DFED4E29B055}" dt="2022-09-27T17:35:59.878" v="1659" actId="26606"/>
          <ac:spMkLst>
            <pc:docMk/>
            <pc:sldMk cId="2788691181" sldId="280"/>
            <ac:spMk id="21" creationId="{D009D6D5-DAC2-4A8B-A17A-E206B9012D09}"/>
          </ac:spMkLst>
        </pc:spChg>
        <pc:picChg chg="mod">
          <ac:chgData name="Tony Stith" userId="dc5b8ff7-f0a3-461d-968a-cdad0573c94f" providerId="ADAL" clId="{C8482E03-405B-41CA-AD70-DFED4E29B055}" dt="2022-09-27T17:35:59.878" v="1659" actId="26606"/>
          <ac:picMkLst>
            <pc:docMk/>
            <pc:sldMk cId="2788691181" sldId="280"/>
            <ac:picMk id="9" creationId="{39BBFE71-48BC-4FA7-A175-F8677877004F}"/>
          </ac:picMkLst>
        </pc:picChg>
      </pc:sldChg>
      <pc:sldChg chg="addSp delSp modSp mod">
        <pc:chgData name="Tony Stith" userId="dc5b8ff7-f0a3-461d-968a-cdad0573c94f" providerId="ADAL" clId="{C8482E03-405B-41CA-AD70-DFED4E29B055}" dt="2022-09-27T17:43:44.678" v="1719" actId="26606"/>
        <pc:sldMkLst>
          <pc:docMk/>
          <pc:sldMk cId="3491370809" sldId="281"/>
        </pc:sldMkLst>
        <pc:spChg chg="mod">
          <ac:chgData name="Tony Stith" userId="dc5b8ff7-f0a3-461d-968a-cdad0573c94f" providerId="ADAL" clId="{C8482E03-405B-41CA-AD70-DFED4E29B055}" dt="2022-09-27T17:43:44.678" v="1719" actId="26606"/>
          <ac:spMkLst>
            <pc:docMk/>
            <pc:sldMk cId="3491370809" sldId="281"/>
            <ac:spMk id="2" creationId="{743135FA-2C72-4B28-9277-8461BBB5BC46}"/>
          </ac:spMkLst>
        </pc:spChg>
        <pc:spChg chg="mod">
          <ac:chgData name="Tony Stith" userId="dc5b8ff7-f0a3-461d-968a-cdad0573c94f" providerId="ADAL" clId="{C8482E03-405B-41CA-AD70-DFED4E29B055}" dt="2022-09-27T17:43:44.678" v="1719" actId="26606"/>
          <ac:spMkLst>
            <pc:docMk/>
            <pc:sldMk cId="3491370809" sldId="281"/>
            <ac:spMk id="3" creationId="{0B052122-3FE8-49D0-A63A-DE2E43449C85}"/>
          </ac:spMkLst>
        </pc:spChg>
        <pc:spChg chg="del">
          <ac:chgData name="Tony Stith" userId="dc5b8ff7-f0a3-461d-968a-cdad0573c94f" providerId="ADAL" clId="{C8482E03-405B-41CA-AD70-DFED4E29B055}" dt="2022-09-27T17:43:44.678" v="1719" actId="26606"/>
          <ac:spMkLst>
            <pc:docMk/>
            <pc:sldMk cId="3491370809" sldId="281"/>
            <ac:spMk id="8" creationId="{1B15ED52-F352-441B-82BF-E0EA34836D08}"/>
          </ac:spMkLst>
        </pc:spChg>
        <pc:spChg chg="del">
          <ac:chgData name="Tony Stith" userId="dc5b8ff7-f0a3-461d-968a-cdad0573c94f" providerId="ADAL" clId="{C8482E03-405B-41CA-AD70-DFED4E29B055}" dt="2022-09-27T17:43:44.678" v="1719" actId="26606"/>
          <ac:spMkLst>
            <pc:docMk/>
            <pc:sldMk cId="3491370809" sldId="281"/>
            <ac:spMk id="10" creationId="{3B2E3793-BFE6-45A2-9B7B-E18844431C99}"/>
          </ac:spMkLst>
        </pc:spChg>
        <pc:spChg chg="del">
          <ac:chgData name="Tony Stith" userId="dc5b8ff7-f0a3-461d-968a-cdad0573c94f" providerId="ADAL" clId="{C8482E03-405B-41CA-AD70-DFED4E29B055}" dt="2022-09-27T17:43:44.678" v="1719" actId="26606"/>
          <ac:spMkLst>
            <pc:docMk/>
            <pc:sldMk cId="3491370809" sldId="281"/>
            <ac:spMk id="12" creationId="{BC4C4868-CB8F-4AF9-9CDB-8108F2C19B67}"/>
          </ac:spMkLst>
        </pc:spChg>
        <pc:spChg chg="del">
          <ac:chgData name="Tony Stith" userId="dc5b8ff7-f0a3-461d-968a-cdad0573c94f" providerId="ADAL" clId="{C8482E03-405B-41CA-AD70-DFED4E29B055}" dt="2022-09-27T17:43:44.678" v="1719" actId="26606"/>
          <ac:spMkLst>
            <pc:docMk/>
            <pc:sldMk cId="3491370809" sldId="281"/>
            <ac:spMk id="14" creationId="{375E0459-6403-40CD-989D-56A4407CA12E}"/>
          </ac:spMkLst>
        </pc:spChg>
        <pc:spChg chg="del">
          <ac:chgData name="Tony Stith" userId="dc5b8ff7-f0a3-461d-968a-cdad0573c94f" providerId="ADAL" clId="{C8482E03-405B-41CA-AD70-DFED4E29B055}" dt="2022-09-27T17:43:44.678" v="1719" actId="26606"/>
          <ac:spMkLst>
            <pc:docMk/>
            <pc:sldMk cId="3491370809" sldId="281"/>
            <ac:spMk id="16" creationId="{53E5B1A8-3AC9-4BD1-9BBC-78CA94F2D1BA}"/>
          </ac:spMkLst>
        </pc:spChg>
        <pc:spChg chg="add">
          <ac:chgData name="Tony Stith" userId="dc5b8ff7-f0a3-461d-968a-cdad0573c94f" providerId="ADAL" clId="{C8482E03-405B-41CA-AD70-DFED4E29B055}" dt="2022-09-27T17:43:44.678" v="1719" actId="26606"/>
          <ac:spMkLst>
            <pc:docMk/>
            <pc:sldMk cId="3491370809" sldId="281"/>
            <ac:spMk id="21" creationId="{D009D6D5-DAC2-4A8B-A17A-E206B9012D09}"/>
          </ac:spMkLst>
        </pc:spChg>
        <pc:picChg chg="mod">
          <ac:chgData name="Tony Stith" userId="dc5b8ff7-f0a3-461d-968a-cdad0573c94f" providerId="ADAL" clId="{C8482E03-405B-41CA-AD70-DFED4E29B055}" dt="2022-09-27T17:43:44.678" v="1719" actId="26606"/>
          <ac:picMkLst>
            <pc:docMk/>
            <pc:sldMk cId="3491370809" sldId="281"/>
            <ac:picMk id="9" creationId="{3DA2456B-BC2E-411A-A8EA-FAFA02C1E2E6}"/>
          </ac:picMkLst>
        </pc:picChg>
      </pc:sldChg>
      <pc:sldChg chg="addSp delSp modSp mod">
        <pc:chgData name="Tony Stith" userId="dc5b8ff7-f0a3-461d-968a-cdad0573c94f" providerId="ADAL" clId="{C8482E03-405B-41CA-AD70-DFED4E29B055}" dt="2022-09-27T17:43:40.386" v="1718" actId="20577"/>
        <pc:sldMkLst>
          <pc:docMk/>
          <pc:sldMk cId="4108347306" sldId="282"/>
        </pc:sldMkLst>
        <pc:spChg chg="mod">
          <ac:chgData name="Tony Stith" userId="dc5b8ff7-f0a3-461d-968a-cdad0573c94f" providerId="ADAL" clId="{C8482E03-405B-41CA-AD70-DFED4E29B055}" dt="2022-09-27T17:43:36.740" v="1717" actId="26606"/>
          <ac:spMkLst>
            <pc:docMk/>
            <pc:sldMk cId="4108347306" sldId="282"/>
            <ac:spMk id="2" creationId="{743135FA-2C72-4B28-9277-8461BBB5BC46}"/>
          </ac:spMkLst>
        </pc:spChg>
        <pc:spChg chg="mod">
          <ac:chgData name="Tony Stith" userId="dc5b8ff7-f0a3-461d-968a-cdad0573c94f" providerId="ADAL" clId="{C8482E03-405B-41CA-AD70-DFED4E29B055}" dt="2022-09-27T17:43:40.386" v="1718" actId="20577"/>
          <ac:spMkLst>
            <pc:docMk/>
            <pc:sldMk cId="4108347306" sldId="282"/>
            <ac:spMk id="3" creationId="{0B052122-3FE8-49D0-A63A-DE2E43449C85}"/>
          </ac:spMkLst>
        </pc:spChg>
        <pc:spChg chg="del">
          <ac:chgData name="Tony Stith" userId="dc5b8ff7-f0a3-461d-968a-cdad0573c94f" providerId="ADAL" clId="{C8482E03-405B-41CA-AD70-DFED4E29B055}" dt="2022-09-27T17:43:36.740" v="1717" actId="26606"/>
          <ac:spMkLst>
            <pc:docMk/>
            <pc:sldMk cId="4108347306" sldId="282"/>
            <ac:spMk id="8" creationId="{1B15ED52-F352-441B-82BF-E0EA34836D08}"/>
          </ac:spMkLst>
        </pc:spChg>
        <pc:spChg chg="del">
          <ac:chgData name="Tony Stith" userId="dc5b8ff7-f0a3-461d-968a-cdad0573c94f" providerId="ADAL" clId="{C8482E03-405B-41CA-AD70-DFED4E29B055}" dt="2022-09-27T17:43:36.740" v="1717" actId="26606"/>
          <ac:spMkLst>
            <pc:docMk/>
            <pc:sldMk cId="4108347306" sldId="282"/>
            <ac:spMk id="10" creationId="{3B2E3793-BFE6-45A2-9B7B-E18844431C99}"/>
          </ac:spMkLst>
        </pc:spChg>
        <pc:spChg chg="del">
          <ac:chgData name="Tony Stith" userId="dc5b8ff7-f0a3-461d-968a-cdad0573c94f" providerId="ADAL" clId="{C8482E03-405B-41CA-AD70-DFED4E29B055}" dt="2022-09-27T17:43:36.740" v="1717" actId="26606"/>
          <ac:spMkLst>
            <pc:docMk/>
            <pc:sldMk cId="4108347306" sldId="282"/>
            <ac:spMk id="12" creationId="{BC4C4868-CB8F-4AF9-9CDB-8108F2C19B67}"/>
          </ac:spMkLst>
        </pc:spChg>
        <pc:spChg chg="del">
          <ac:chgData name="Tony Stith" userId="dc5b8ff7-f0a3-461d-968a-cdad0573c94f" providerId="ADAL" clId="{C8482E03-405B-41CA-AD70-DFED4E29B055}" dt="2022-09-27T17:43:36.740" v="1717" actId="26606"/>
          <ac:spMkLst>
            <pc:docMk/>
            <pc:sldMk cId="4108347306" sldId="282"/>
            <ac:spMk id="14" creationId="{375E0459-6403-40CD-989D-56A4407CA12E}"/>
          </ac:spMkLst>
        </pc:spChg>
        <pc:spChg chg="del">
          <ac:chgData name="Tony Stith" userId="dc5b8ff7-f0a3-461d-968a-cdad0573c94f" providerId="ADAL" clId="{C8482E03-405B-41CA-AD70-DFED4E29B055}" dt="2022-09-27T17:43:36.740" v="1717" actId="26606"/>
          <ac:spMkLst>
            <pc:docMk/>
            <pc:sldMk cId="4108347306" sldId="282"/>
            <ac:spMk id="16" creationId="{53E5B1A8-3AC9-4BD1-9BBC-78CA94F2D1BA}"/>
          </ac:spMkLst>
        </pc:spChg>
        <pc:spChg chg="add">
          <ac:chgData name="Tony Stith" userId="dc5b8ff7-f0a3-461d-968a-cdad0573c94f" providerId="ADAL" clId="{C8482E03-405B-41CA-AD70-DFED4E29B055}" dt="2022-09-27T17:43:36.740" v="1717" actId="26606"/>
          <ac:spMkLst>
            <pc:docMk/>
            <pc:sldMk cId="4108347306" sldId="282"/>
            <ac:spMk id="21" creationId="{D009D6D5-DAC2-4A8B-A17A-E206B9012D09}"/>
          </ac:spMkLst>
        </pc:spChg>
        <pc:picChg chg="mod">
          <ac:chgData name="Tony Stith" userId="dc5b8ff7-f0a3-461d-968a-cdad0573c94f" providerId="ADAL" clId="{C8482E03-405B-41CA-AD70-DFED4E29B055}" dt="2022-09-27T17:43:36.740" v="1717" actId="26606"/>
          <ac:picMkLst>
            <pc:docMk/>
            <pc:sldMk cId="4108347306" sldId="282"/>
            <ac:picMk id="9" creationId="{8130DDD4-3AFD-4EFE-91CB-3D3D76BE3CB8}"/>
          </ac:picMkLst>
        </pc:picChg>
      </pc:sldChg>
      <pc:sldChg chg="addSp delSp modSp mod">
        <pc:chgData name="Tony Stith" userId="dc5b8ff7-f0a3-461d-968a-cdad0573c94f" providerId="ADAL" clId="{C8482E03-405B-41CA-AD70-DFED4E29B055}" dt="2022-09-27T17:43:29.046" v="1716" actId="26606"/>
        <pc:sldMkLst>
          <pc:docMk/>
          <pc:sldMk cId="2390988417" sldId="283"/>
        </pc:sldMkLst>
        <pc:spChg chg="mod">
          <ac:chgData name="Tony Stith" userId="dc5b8ff7-f0a3-461d-968a-cdad0573c94f" providerId="ADAL" clId="{C8482E03-405B-41CA-AD70-DFED4E29B055}" dt="2022-09-27T17:43:29.046" v="1716" actId="26606"/>
          <ac:spMkLst>
            <pc:docMk/>
            <pc:sldMk cId="2390988417" sldId="283"/>
            <ac:spMk id="2" creationId="{743135FA-2C72-4B28-9277-8461BBB5BC46}"/>
          </ac:spMkLst>
        </pc:spChg>
        <pc:spChg chg="mod">
          <ac:chgData name="Tony Stith" userId="dc5b8ff7-f0a3-461d-968a-cdad0573c94f" providerId="ADAL" clId="{C8482E03-405B-41CA-AD70-DFED4E29B055}" dt="2022-09-27T17:43:29.046" v="1716" actId="26606"/>
          <ac:spMkLst>
            <pc:docMk/>
            <pc:sldMk cId="2390988417" sldId="283"/>
            <ac:spMk id="3" creationId="{0B052122-3FE8-49D0-A63A-DE2E43449C85}"/>
          </ac:spMkLst>
        </pc:spChg>
        <pc:spChg chg="del">
          <ac:chgData name="Tony Stith" userId="dc5b8ff7-f0a3-461d-968a-cdad0573c94f" providerId="ADAL" clId="{C8482E03-405B-41CA-AD70-DFED4E29B055}" dt="2022-09-27T17:43:29.046" v="1716" actId="26606"/>
          <ac:spMkLst>
            <pc:docMk/>
            <pc:sldMk cId="2390988417" sldId="283"/>
            <ac:spMk id="8" creationId="{1B15ED52-F352-441B-82BF-E0EA34836D08}"/>
          </ac:spMkLst>
        </pc:spChg>
        <pc:spChg chg="del">
          <ac:chgData name="Tony Stith" userId="dc5b8ff7-f0a3-461d-968a-cdad0573c94f" providerId="ADAL" clId="{C8482E03-405B-41CA-AD70-DFED4E29B055}" dt="2022-09-27T17:43:29.046" v="1716" actId="26606"/>
          <ac:spMkLst>
            <pc:docMk/>
            <pc:sldMk cId="2390988417" sldId="283"/>
            <ac:spMk id="10" creationId="{3B2E3793-BFE6-45A2-9B7B-E18844431C99}"/>
          </ac:spMkLst>
        </pc:spChg>
        <pc:spChg chg="del">
          <ac:chgData name="Tony Stith" userId="dc5b8ff7-f0a3-461d-968a-cdad0573c94f" providerId="ADAL" clId="{C8482E03-405B-41CA-AD70-DFED4E29B055}" dt="2022-09-27T17:43:29.046" v="1716" actId="26606"/>
          <ac:spMkLst>
            <pc:docMk/>
            <pc:sldMk cId="2390988417" sldId="283"/>
            <ac:spMk id="12" creationId="{BC4C4868-CB8F-4AF9-9CDB-8108F2C19B67}"/>
          </ac:spMkLst>
        </pc:spChg>
        <pc:spChg chg="del">
          <ac:chgData name="Tony Stith" userId="dc5b8ff7-f0a3-461d-968a-cdad0573c94f" providerId="ADAL" clId="{C8482E03-405B-41CA-AD70-DFED4E29B055}" dt="2022-09-27T17:43:29.046" v="1716" actId="26606"/>
          <ac:spMkLst>
            <pc:docMk/>
            <pc:sldMk cId="2390988417" sldId="283"/>
            <ac:spMk id="14" creationId="{375E0459-6403-40CD-989D-56A4407CA12E}"/>
          </ac:spMkLst>
        </pc:spChg>
        <pc:spChg chg="del">
          <ac:chgData name="Tony Stith" userId="dc5b8ff7-f0a3-461d-968a-cdad0573c94f" providerId="ADAL" clId="{C8482E03-405B-41CA-AD70-DFED4E29B055}" dt="2022-09-27T17:43:29.046" v="1716" actId="26606"/>
          <ac:spMkLst>
            <pc:docMk/>
            <pc:sldMk cId="2390988417" sldId="283"/>
            <ac:spMk id="16" creationId="{53E5B1A8-3AC9-4BD1-9BBC-78CA94F2D1BA}"/>
          </ac:spMkLst>
        </pc:spChg>
        <pc:spChg chg="add">
          <ac:chgData name="Tony Stith" userId="dc5b8ff7-f0a3-461d-968a-cdad0573c94f" providerId="ADAL" clId="{C8482E03-405B-41CA-AD70-DFED4E29B055}" dt="2022-09-27T17:43:29.046" v="1716" actId="26606"/>
          <ac:spMkLst>
            <pc:docMk/>
            <pc:sldMk cId="2390988417" sldId="283"/>
            <ac:spMk id="21" creationId="{D009D6D5-DAC2-4A8B-A17A-E206B9012D09}"/>
          </ac:spMkLst>
        </pc:spChg>
        <pc:picChg chg="mod">
          <ac:chgData name="Tony Stith" userId="dc5b8ff7-f0a3-461d-968a-cdad0573c94f" providerId="ADAL" clId="{C8482E03-405B-41CA-AD70-DFED4E29B055}" dt="2022-09-27T17:43:29.046" v="1716" actId="26606"/>
          <ac:picMkLst>
            <pc:docMk/>
            <pc:sldMk cId="2390988417" sldId="283"/>
            <ac:picMk id="9" creationId="{B4275FE3-992D-4799-9789-3921AAC8E857}"/>
          </ac:picMkLst>
        </pc:picChg>
      </pc:sldChg>
      <pc:sldChg chg="addSp delSp modSp add mod addAnim">
        <pc:chgData name="Tony Stith" userId="dc5b8ff7-f0a3-461d-968a-cdad0573c94f" providerId="ADAL" clId="{C8482E03-405B-41CA-AD70-DFED4E29B055}" dt="2022-09-14T17:44:36.279" v="194"/>
        <pc:sldMkLst>
          <pc:docMk/>
          <pc:sldMk cId="669100619" sldId="284"/>
        </pc:sldMkLst>
        <pc:spChg chg="mod ord">
          <ac:chgData name="Tony Stith" userId="dc5b8ff7-f0a3-461d-968a-cdad0573c94f" providerId="ADAL" clId="{C8482E03-405B-41CA-AD70-DFED4E29B055}" dt="2022-09-14T17:44:36.275" v="193" actId="26606"/>
          <ac:spMkLst>
            <pc:docMk/>
            <pc:sldMk cId="669100619" sldId="284"/>
            <ac:spMk id="2" creationId="{743135FA-2C72-4B28-9277-8461BBB5BC46}"/>
          </ac:spMkLst>
        </pc:spChg>
        <pc:spChg chg="del">
          <ac:chgData name="Tony Stith" userId="dc5b8ff7-f0a3-461d-968a-cdad0573c94f" providerId="ADAL" clId="{C8482E03-405B-41CA-AD70-DFED4E29B055}" dt="2022-09-14T17:44:03.077" v="177" actId="478"/>
          <ac:spMkLst>
            <pc:docMk/>
            <pc:sldMk cId="669100619" sldId="284"/>
            <ac:spMk id="3" creationId="{0B052122-3FE8-49D0-A63A-DE2E43449C85}"/>
          </ac:spMkLst>
        </pc:spChg>
        <pc:spChg chg="add del mod">
          <ac:chgData name="Tony Stith" userId="dc5b8ff7-f0a3-461d-968a-cdad0573c94f" providerId="ADAL" clId="{C8482E03-405B-41CA-AD70-DFED4E29B055}" dt="2022-09-14T17:44:06.719" v="178" actId="478"/>
          <ac:spMkLst>
            <pc:docMk/>
            <pc:sldMk cId="669100619" sldId="284"/>
            <ac:spMk id="5" creationId="{809EC9EB-BF0A-4477-A3E7-141CD1D55F6F}"/>
          </ac:spMkLst>
        </pc:spChg>
        <pc:spChg chg="del">
          <ac:chgData name="Tony Stith" userId="dc5b8ff7-f0a3-461d-968a-cdad0573c94f" providerId="ADAL" clId="{C8482E03-405B-41CA-AD70-DFED4E29B055}" dt="2022-09-14T17:44:36.275" v="193" actId="26606"/>
          <ac:spMkLst>
            <pc:docMk/>
            <pc:sldMk cId="669100619" sldId="284"/>
            <ac:spMk id="8" creationId="{1B15ED52-F352-441B-82BF-E0EA34836D08}"/>
          </ac:spMkLst>
        </pc:spChg>
        <pc:spChg chg="del">
          <ac:chgData name="Tony Stith" userId="dc5b8ff7-f0a3-461d-968a-cdad0573c94f" providerId="ADAL" clId="{C8482E03-405B-41CA-AD70-DFED4E29B055}" dt="2022-09-14T17:44:36.275" v="193" actId="26606"/>
          <ac:spMkLst>
            <pc:docMk/>
            <pc:sldMk cId="669100619" sldId="284"/>
            <ac:spMk id="10" creationId="{3B2E3793-BFE6-45A2-9B7B-E18844431C99}"/>
          </ac:spMkLst>
        </pc:spChg>
        <pc:spChg chg="del">
          <ac:chgData name="Tony Stith" userId="dc5b8ff7-f0a3-461d-968a-cdad0573c94f" providerId="ADAL" clId="{C8482E03-405B-41CA-AD70-DFED4E29B055}" dt="2022-09-14T17:44:36.275" v="193" actId="26606"/>
          <ac:spMkLst>
            <pc:docMk/>
            <pc:sldMk cId="669100619" sldId="284"/>
            <ac:spMk id="12" creationId="{BC4C4868-CB8F-4AF9-9CDB-8108F2C19B67}"/>
          </ac:spMkLst>
        </pc:spChg>
        <pc:spChg chg="del">
          <ac:chgData name="Tony Stith" userId="dc5b8ff7-f0a3-461d-968a-cdad0573c94f" providerId="ADAL" clId="{C8482E03-405B-41CA-AD70-DFED4E29B055}" dt="2022-09-14T17:44:36.275" v="193" actId="26606"/>
          <ac:spMkLst>
            <pc:docMk/>
            <pc:sldMk cId="669100619" sldId="284"/>
            <ac:spMk id="14" creationId="{375E0459-6403-40CD-989D-56A4407CA12E}"/>
          </ac:spMkLst>
        </pc:spChg>
        <pc:spChg chg="del">
          <ac:chgData name="Tony Stith" userId="dc5b8ff7-f0a3-461d-968a-cdad0573c94f" providerId="ADAL" clId="{C8482E03-405B-41CA-AD70-DFED4E29B055}" dt="2022-09-14T17:44:36.275" v="193" actId="26606"/>
          <ac:spMkLst>
            <pc:docMk/>
            <pc:sldMk cId="669100619" sldId="284"/>
            <ac:spMk id="16" creationId="{53E5B1A8-3AC9-4BD1-9BBC-78CA94F2D1BA}"/>
          </ac:spMkLst>
        </pc:spChg>
        <pc:spChg chg="add">
          <ac:chgData name="Tony Stith" userId="dc5b8ff7-f0a3-461d-968a-cdad0573c94f" providerId="ADAL" clId="{C8482E03-405B-41CA-AD70-DFED4E29B055}" dt="2022-09-14T17:44:36.275" v="193" actId="26606"/>
          <ac:spMkLst>
            <pc:docMk/>
            <pc:sldMk cId="669100619" sldId="284"/>
            <ac:spMk id="21" creationId="{37C89E4B-3C9F-44B9-8B86-D9E3D112D8EC}"/>
          </ac:spMkLst>
        </pc:spChg>
        <pc:picChg chg="del">
          <ac:chgData name="Tony Stith" userId="dc5b8ff7-f0a3-461d-968a-cdad0573c94f" providerId="ADAL" clId="{C8482E03-405B-41CA-AD70-DFED4E29B055}" dt="2022-09-14T17:43:53.163" v="176" actId="478"/>
          <ac:picMkLst>
            <pc:docMk/>
            <pc:sldMk cId="669100619" sldId="284"/>
            <ac:picMk id="7" creationId="{A7DCDF35-7A97-4345-99B9-A05EDA524E83}"/>
          </ac:picMkLst>
        </pc:picChg>
        <pc:picChg chg="add mod">
          <ac:chgData name="Tony Stith" userId="dc5b8ff7-f0a3-461d-968a-cdad0573c94f" providerId="ADAL" clId="{C8482E03-405B-41CA-AD70-DFED4E29B055}" dt="2022-09-14T17:44:36.275" v="193" actId="26606"/>
          <ac:picMkLst>
            <pc:docMk/>
            <pc:sldMk cId="669100619" sldId="284"/>
            <ac:picMk id="9" creationId="{45C4A733-0AF0-4F91-89FE-67747DDCA827}"/>
          </ac:picMkLst>
        </pc:picChg>
        <pc:cxnChg chg="add">
          <ac:chgData name="Tony Stith" userId="dc5b8ff7-f0a3-461d-968a-cdad0573c94f" providerId="ADAL" clId="{C8482E03-405B-41CA-AD70-DFED4E29B055}" dt="2022-09-14T17:44:36.275" v="193" actId="26606"/>
          <ac:cxnSpMkLst>
            <pc:docMk/>
            <pc:sldMk cId="669100619" sldId="284"/>
            <ac:cxnSpMk id="23" creationId="{AA2EAA10-076F-46BD-8F0F-B9A2FB77A85C}"/>
          </ac:cxnSpMkLst>
        </pc:cxnChg>
        <pc:cxnChg chg="add">
          <ac:chgData name="Tony Stith" userId="dc5b8ff7-f0a3-461d-968a-cdad0573c94f" providerId="ADAL" clId="{C8482E03-405B-41CA-AD70-DFED4E29B055}" dt="2022-09-14T17:44:36.275" v="193" actId="26606"/>
          <ac:cxnSpMkLst>
            <pc:docMk/>
            <pc:sldMk cId="669100619" sldId="284"/>
            <ac:cxnSpMk id="25" creationId="{D891E407-403B-4764-86C9-33A56D3BCAA3}"/>
          </ac:cxnSpMkLst>
        </pc:cxnChg>
      </pc:sldChg>
      <pc:sldChg chg="addSp delSp modSp add mod">
        <pc:chgData name="Tony Stith" userId="dc5b8ff7-f0a3-461d-968a-cdad0573c94f" providerId="ADAL" clId="{C8482E03-405B-41CA-AD70-DFED4E29B055}" dt="2022-09-27T17:04:34.335" v="1323" actId="113"/>
        <pc:sldMkLst>
          <pc:docMk/>
          <pc:sldMk cId="1057819144" sldId="285"/>
        </pc:sldMkLst>
        <pc:spChg chg="mod ord">
          <ac:chgData name="Tony Stith" userId="dc5b8ff7-f0a3-461d-968a-cdad0573c94f" providerId="ADAL" clId="{C8482E03-405B-41CA-AD70-DFED4E29B055}" dt="2022-09-27T17:04:34.335" v="1323" actId="113"/>
          <ac:spMkLst>
            <pc:docMk/>
            <pc:sldMk cId="1057819144" sldId="285"/>
            <ac:spMk id="2" creationId="{743135FA-2C72-4B28-9277-8461BBB5BC46}"/>
          </ac:spMkLst>
        </pc:spChg>
        <pc:spChg chg="del">
          <ac:chgData name="Tony Stith" userId="dc5b8ff7-f0a3-461d-968a-cdad0573c94f" providerId="ADAL" clId="{C8482E03-405B-41CA-AD70-DFED4E29B055}" dt="2022-09-14T17:47:57.897" v="204" actId="26606"/>
          <ac:spMkLst>
            <pc:docMk/>
            <pc:sldMk cId="1057819144" sldId="285"/>
            <ac:spMk id="21" creationId="{37C89E4B-3C9F-44B9-8B86-D9E3D112D8EC}"/>
          </ac:spMkLst>
        </pc:spChg>
        <pc:spChg chg="add">
          <ac:chgData name="Tony Stith" userId="dc5b8ff7-f0a3-461d-968a-cdad0573c94f" providerId="ADAL" clId="{C8482E03-405B-41CA-AD70-DFED4E29B055}" dt="2022-09-14T17:47:57.897" v="204" actId="26606"/>
          <ac:spMkLst>
            <pc:docMk/>
            <pc:sldMk cId="1057819144" sldId="285"/>
            <ac:spMk id="30" creationId="{37C89E4B-3C9F-44B9-8B86-D9E3D112D8EC}"/>
          </ac:spMkLst>
        </pc:spChg>
        <pc:picChg chg="add del mod">
          <ac:chgData name="Tony Stith" userId="dc5b8ff7-f0a3-461d-968a-cdad0573c94f" providerId="ADAL" clId="{C8482E03-405B-41CA-AD70-DFED4E29B055}" dt="2022-09-14T17:47:11.176" v="202" actId="22"/>
          <ac:picMkLst>
            <pc:docMk/>
            <pc:sldMk cId="1057819144" sldId="285"/>
            <ac:picMk id="4" creationId="{60702F14-DA71-4CC3-8BAA-167195DB2F65}"/>
          </ac:picMkLst>
        </pc:picChg>
        <pc:picChg chg="add mod">
          <ac:chgData name="Tony Stith" userId="dc5b8ff7-f0a3-461d-968a-cdad0573c94f" providerId="ADAL" clId="{C8482E03-405B-41CA-AD70-DFED4E29B055}" dt="2022-09-14T17:47:57.897" v="204" actId="26606"/>
          <ac:picMkLst>
            <pc:docMk/>
            <pc:sldMk cId="1057819144" sldId="285"/>
            <ac:picMk id="6" creationId="{AFA08EB9-567C-4EA1-AF5C-4C58D7B10FB6}"/>
          </ac:picMkLst>
        </pc:picChg>
        <pc:picChg chg="del">
          <ac:chgData name="Tony Stith" userId="dc5b8ff7-f0a3-461d-968a-cdad0573c94f" providerId="ADAL" clId="{C8482E03-405B-41CA-AD70-DFED4E29B055}" dt="2022-09-14T17:46:41.525" v="196" actId="478"/>
          <ac:picMkLst>
            <pc:docMk/>
            <pc:sldMk cId="1057819144" sldId="285"/>
            <ac:picMk id="9" creationId="{45C4A733-0AF0-4F91-89FE-67747DDCA827}"/>
          </ac:picMkLst>
        </pc:picChg>
        <pc:cxnChg chg="del">
          <ac:chgData name="Tony Stith" userId="dc5b8ff7-f0a3-461d-968a-cdad0573c94f" providerId="ADAL" clId="{C8482E03-405B-41CA-AD70-DFED4E29B055}" dt="2022-09-14T17:47:57.897" v="204" actId="26606"/>
          <ac:cxnSpMkLst>
            <pc:docMk/>
            <pc:sldMk cId="1057819144" sldId="285"/>
            <ac:cxnSpMk id="23" creationId="{AA2EAA10-076F-46BD-8F0F-B9A2FB77A85C}"/>
          </ac:cxnSpMkLst>
        </pc:cxnChg>
        <pc:cxnChg chg="del">
          <ac:chgData name="Tony Stith" userId="dc5b8ff7-f0a3-461d-968a-cdad0573c94f" providerId="ADAL" clId="{C8482E03-405B-41CA-AD70-DFED4E29B055}" dt="2022-09-14T17:47:57.897" v="204" actId="26606"/>
          <ac:cxnSpMkLst>
            <pc:docMk/>
            <pc:sldMk cId="1057819144" sldId="285"/>
            <ac:cxnSpMk id="25" creationId="{D891E407-403B-4764-86C9-33A56D3BCAA3}"/>
          </ac:cxnSpMkLst>
        </pc:cxnChg>
        <pc:cxnChg chg="add">
          <ac:chgData name="Tony Stith" userId="dc5b8ff7-f0a3-461d-968a-cdad0573c94f" providerId="ADAL" clId="{C8482E03-405B-41CA-AD70-DFED4E29B055}" dt="2022-09-14T17:47:57.897" v="204" actId="26606"/>
          <ac:cxnSpMkLst>
            <pc:docMk/>
            <pc:sldMk cId="1057819144" sldId="285"/>
            <ac:cxnSpMk id="32" creationId="{AA2EAA10-076F-46BD-8F0F-B9A2FB77A85C}"/>
          </ac:cxnSpMkLst>
        </pc:cxnChg>
        <pc:cxnChg chg="add">
          <ac:chgData name="Tony Stith" userId="dc5b8ff7-f0a3-461d-968a-cdad0573c94f" providerId="ADAL" clId="{C8482E03-405B-41CA-AD70-DFED4E29B055}" dt="2022-09-14T17:47:57.897" v="204" actId="26606"/>
          <ac:cxnSpMkLst>
            <pc:docMk/>
            <pc:sldMk cId="1057819144" sldId="285"/>
            <ac:cxnSpMk id="34" creationId="{D891E407-403B-4764-86C9-33A56D3BCAA3}"/>
          </ac:cxnSpMkLst>
        </pc:cxnChg>
      </pc:sldChg>
      <pc:sldChg chg="addSp delSp modSp add mod modAnim">
        <pc:chgData name="Tony Stith" userId="dc5b8ff7-f0a3-461d-968a-cdad0573c94f" providerId="ADAL" clId="{C8482E03-405B-41CA-AD70-DFED4E29B055}" dt="2022-09-14T17:54:30.317" v="229"/>
        <pc:sldMkLst>
          <pc:docMk/>
          <pc:sldMk cId="1572964105" sldId="286"/>
        </pc:sldMkLst>
        <pc:spChg chg="mod ord">
          <ac:chgData name="Tony Stith" userId="dc5b8ff7-f0a3-461d-968a-cdad0573c94f" providerId="ADAL" clId="{C8482E03-405B-41CA-AD70-DFED4E29B055}" dt="2022-09-14T17:54:30.317" v="229"/>
          <ac:spMkLst>
            <pc:docMk/>
            <pc:sldMk cId="1572964105" sldId="286"/>
            <ac:spMk id="2" creationId="{743135FA-2C72-4B28-9277-8461BBB5BC46}"/>
          </ac:spMkLst>
        </pc:spChg>
        <pc:spChg chg="del">
          <ac:chgData name="Tony Stith" userId="dc5b8ff7-f0a3-461d-968a-cdad0573c94f" providerId="ADAL" clId="{C8482E03-405B-41CA-AD70-DFED4E29B055}" dt="2022-09-14T17:53:30.424" v="214" actId="26606"/>
          <ac:spMkLst>
            <pc:docMk/>
            <pc:sldMk cId="1572964105" sldId="286"/>
            <ac:spMk id="30" creationId="{37C89E4B-3C9F-44B9-8B86-D9E3D112D8EC}"/>
          </ac:spMkLst>
        </pc:spChg>
        <pc:spChg chg="add">
          <ac:chgData name="Tony Stith" userId="dc5b8ff7-f0a3-461d-968a-cdad0573c94f" providerId="ADAL" clId="{C8482E03-405B-41CA-AD70-DFED4E29B055}" dt="2022-09-14T17:53:30.424" v="214" actId="26606"/>
          <ac:spMkLst>
            <pc:docMk/>
            <pc:sldMk cId="1572964105" sldId="286"/>
            <ac:spMk id="39" creationId="{37C89E4B-3C9F-44B9-8B86-D9E3D112D8EC}"/>
          </ac:spMkLst>
        </pc:spChg>
        <pc:picChg chg="add mod">
          <ac:chgData name="Tony Stith" userId="dc5b8ff7-f0a3-461d-968a-cdad0573c94f" providerId="ADAL" clId="{C8482E03-405B-41CA-AD70-DFED4E29B055}" dt="2022-09-14T17:53:30.424" v="214" actId="26606"/>
          <ac:picMkLst>
            <pc:docMk/>
            <pc:sldMk cId="1572964105" sldId="286"/>
            <ac:picMk id="4" creationId="{CBA12647-542F-4D8C-ADCA-FC31074818A5}"/>
          </ac:picMkLst>
        </pc:picChg>
        <pc:picChg chg="del">
          <ac:chgData name="Tony Stith" userId="dc5b8ff7-f0a3-461d-968a-cdad0573c94f" providerId="ADAL" clId="{C8482E03-405B-41CA-AD70-DFED4E29B055}" dt="2022-09-14T17:53:25.131" v="212" actId="478"/>
          <ac:picMkLst>
            <pc:docMk/>
            <pc:sldMk cId="1572964105" sldId="286"/>
            <ac:picMk id="6" creationId="{AFA08EB9-567C-4EA1-AF5C-4C58D7B10FB6}"/>
          </ac:picMkLst>
        </pc:picChg>
        <pc:cxnChg chg="del">
          <ac:chgData name="Tony Stith" userId="dc5b8ff7-f0a3-461d-968a-cdad0573c94f" providerId="ADAL" clId="{C8482E03-405B-41CA-AD70-DFED4E29B055}" dt="2022-09-14T17:53:30.424" v="214" actId="26606"/>
          <ac:cxnSpMkLst>
            <pc:docMk/>
            <pc:sldMk cId="1572964105" sldId="286"/>
            <ac:cxnSpMk id="32" creationId="{AA2EAA10-076F-46BD-8F0F-B9A2FB77A85C}"/>
          </ac:cxnSpMkLst>
        </pc:cxnChg>
        <pc:cxnChg chg="del">
          <ac:chgData name="Tony Stith" userId="dc5b8ff7-f0a3-461d-968a-cdad0573c94f" providerId="ADAL" clId="{C8482E03-405B-41CA-AD70-DFED4E29B055}" dt="2022-09-14T17:53:30.424" v="214" actId="26606"/>
          <ac:cxnSpMkLst>
            <pc:docMk/>
            <pc:sldMk cId="1572964105" sldId="286"/>
            <ac:cxnSpMk id="34" creationId="{D891E407-403B-4764-86C9-33A56D3BCAA3}"/>
          </ac:cxnSpMkLst>
        </pc:cxnChg>
        <pc:cxnChg chg="add">
          <ac:chgData name="Tony Stith" userId="dc5b8ff7-f0a3-461d-968a-cdad0573c94f" providerId="ADAL" clId="{C8482E03-405B-41CA-AD70-DFED4E29B055}" dt="2022-09-14T17:53:30.424" v="214" actId="26606"/>
          <ac:cxnSpMkLst>
            <pc:docMk/>
            <pc:sldMk cId="1572964105" sldId="286"/>
            <ac:cxnSpMk id="41" creationId="{AA2EAA10-076F-46BD-8F0F-B9A2FB77A85C}"/>
          </ac:cxnSpMkLst>
        </pc:cxnChg>
        <pc:cxnChg chg="add">
          <ac:chgData name="Tony Stith" userId="dc5b8ff7-f0a3-461d-968a-cdad0573c94f" providerId="ADAL" clId="{C8482E03-405B-41CA-AD70-DFED4E29B055}" dt="2022-09-14T17:53:30.424" v="214" actId="26606"/>
          <ac:cxnSpMkLst>
            <pc:docMk/>
            <pc:sldMk cId="1572964105" sldId="286"/>
            <ac:cxnSpMk id="43" creationId="{D891E407-403B-4764-86C9-33A56D3BCAA3}"/>
          </ac:cxnSpMkLst>
        </pc:cxnChg>
      </pc:sldChg>
      <pc:sldChg chg="addSp delSp modSp add mod">
        <pc:chgData name="Tony Stith" userId="dc5b8ff7-f0a3-461d-968a-cdad0573c94f" providerId="ADAL" clId="{C8482E03-405B-41CA-AD70-DFED4E29B055}" dt="2022-10-01T12:21:44.231" v="1942" actId="20577"/>
        <pc:sldMkLst>
          <pc:docMk/>
          <pc:sldMk cId="2772663696" sldId="287"/>
        </pc:sldMkLst>
        <pc:spChg chg="mod ord">
          <ac:chgData name="Tony Stith" userId="dc5b8ff7-f0a3-461d-968a-cdad0573c94f" providerId="ADAL" clId="{C8482E03-405B-41CA-AD70-DFED4E29B055}" dt="2022-10-01T12:21:44.231" v="1942" actId="20577"/>
          <ac:spMkLst>
            <pc:docMk/>
            <pc:sldMk cId="2772663696" sldId="287"/>
            <ac:spMk id="2" creationId="{743135FA-2C72-4B28-9277-8461BBB5BC46}"/>
          </ac:spMkLst>
        </pc:spChg>
        <pc:spChg chg="del">
          <ac:chgData name="Tony Stith" userId="dc5b8ff7-f0a3-461d-968a-cdad0573c94f" providerId="ADAL" clId="{C8482E03-405B-41CA-AD70-DFED4E29B055}" dt="2022-09-14T17:55:51.820" v="233" actId="26606"/>
          <ac:spMkLst>
            <pc:docMk/>
            <pc:sldMk cId="2772663696" sldId="287"/>
            <ac:spMk id="39" creationId="{37C89E4B-3C9F-44B9-8B86-D9E3D112D8EC}"/>
          </ac:spMkLst>
        </pc:spChg>
        <pc:spChg chg="add">
          <ac:chgData name="Tony Stith" userId="dc5b8ff7-f0a3-461d-968a-cdad0573c94f" providerId="ADAL" clId="{C8482E03-405B-41CA-AD70-DFED4E29B055}" dt="2022-09-14T17:55:51.820" v="233" actId="26606"/>
          <ac:spMkLst>
            <pc:docMk/>
            <pc:sldMk cId="2772663696" sldId="287"/>
            <ac:spMk id="48" creationId="{37C89E4B-3C9F-44B9-8B86-D9E3D112D8EC}"/>
          </ac:spMkLst>
        </pc:spChg>
        <pc:picChg chg="del">
          <ac:chgData name="Tony Stith" userId="dc5b8ff7-f0a3-461d-968a-cdad0573c94f" providerId="ADAL" clId="{C8482E03-405B-41CA-AD70-DFED4E29B055}" dt="2022-09-14T17:55:45.659" v="231" actId="478"/>
          <ac:picMkLst>
            <pc:docMk/>
            <pc:sldMk cId="2772663696" sldId="287"/>
            <ac:picMk id="4" creationId="{CBA12647-542F-4D8C-ADCA-FC31074818A5}"/>
          </ac:picMkLst>
        </pc:picChg>
        <pc:picChg chg="add mod">
          <ac:chgData name="Tony Stith" userId="dc5b8ff7-f0a3-461d-968a-cdad0573c94f" providerId="ADAL" clId="{C8482E03-405B-41CA-AD70-DFED4E29B055}" dt="2022-09-14T17:55:51.820" v="233" actId="26606"/>
          <ac:picMkLst>
            <pc:docMk/>
            <pc:sldMk cId="2772663696" sldId="287"/>
            <ac:picMk id="5" creationId="{B03383FC-5B03-4EDD-A067-D06D03C65B42}"/>
          </ac:picMkLst>
        </pc:picChg>
        <pc:cxnChg chg="del">
          <ac:chgData name="Tony Stith" userId="dc5b8ff7-f0a3-461d-968a-cdad0573c94f" providerId="ADAL" clId="{C8482E03-405B-41CA-AD70-DFED4E29B055}" dt="2022-09-14T17:55:51.820" v="233" actId="26606"/>
          <ac:cxnSpMkLst>
            <pc:docMk/>
            <pc:sldMk cId="2772663696" sldId="287"/>
            <ac:cxnSpMk id="41" creationId="{AA2EAA10-076F-46BD-8F0F-B9A2FB77A85C}"/>
          </ac:cxnSpMkLst>
        </pc:cxnChg>
        <pc:cxnChg chg="del">
          <ac:chgData name="Tony Stith" userId="dc5b8ff7-f0a3-461d-968a-cdad0573c94f" providerId="ADAL" clId="{C8482E03-405B-41CA-AD70-DFED4E29B055}" dt="2022-09-14T17:55:51.820" v="233" actId="26606"/>
          <ac:cxnSpMkLst>
            <pc:docMk/>
            <pc:sldMk cId="2772663696" sldId="287"/>
            <ac:cxnSpMk id="43" creationId="{D891E407-403B-4764-86C9-33A56D3BCAA3}"/>
          </ac:cxnSpMkLst>
        </pc:cxnChg>
        <pc:cxnChg chg="add">
          <ac:chgData name="Tony Stith" userId="dc5b8ff7-f0a3-461d-968a-cdad0573c94f" providerId="ADAL" clId="{C8482E03-405B-41CA-AD70-DFED4E29B055}" dt="2022-09-14T17:55:51.820" v="233" actId="26606"/>
          <ac:cxnSpMkLst>
            <pc:docMk/>
            <pc:sldMk cId="2772663696" sldId="287"/>
            <ac:cxnSpMk id="50" creationId="{AA2EAA10-076F-46BD-8F0F-B9A2FB77A85C}"/>
          </ac:cxnSpMkLst>
        </pc:cxnChg>
        <pc:cxnChg chg="add">
          <ac:chgData name="Tony Stith" userId="dc5b8ff7-f0a3-461d-968a-cdad0573c94f" providerId="ADAL" clId="{C8482E03-405B-41CA-AD70-DFED4E29B055}" dt="2022-09-14T17:55:51.820" v="233" actId="26606"/>
          <ac:cxnSpMkLst>
            <pc:docMk/>
            <pc:sldMk cId="2772663696" sldId="287"/>
            <ac:cxnSpMk id="52" creationId="{D891E407-403B-4764-86C9-33A56D3BCAA3}"/>
          </ac:cxnSpMkLst>
        </pc:cxnChg>
      </pc:sldChg>
      <pc:sldChg chg="modSp add mod ord">
        <pc:chgData name="Tony Stith" userId="dc5b8ff7-f0a3-461d-968a-cdad0573c94f" providerId="ADAL" clId="{C8482E03-405B-41CA-AD70-DFED4E29B055}" dt="2022-09-22T19:05:41.547" v="353"/>
        <pc:sldMkLst>
          <pc:docMk/>
          <pc:sldMk cId="1260683502" sldId="288"/>
        </pc:sldMkLst>
        <pc:spChg chg="mod">
          <ac:chgData name="Tony Stith" userId="dc5b8ff7-f0a3-461d-968a-cdad0573c94f" providerId="ADAL" clId="{C8482E03-405B-41CA-AD70-DFED4E29B055}" dt="2022-09-22T19:01:59.480" v="255" actId="20577"/>
          <ac:spMkLst>
            <pc:docMk/>
            <pc:sldMk cId="1260683502" sldId="288"/>
            <ac:spMk id="2" creationId="{743135FA-2C72-4B28-9277-8461BBB5BC46}"/>
          </ac:spMkLst>
        </pc:spChg>
        <pc:spChg chg="mod">
          <ac:chgData name="Tony Stith" userId="dc5b8ff7-f0a3-461d-968a-cdad0573c94f" providerId="ADAL" clId="{C8482E03-405B-41CA-AD70-DFED4E29B055}" dt="2022-09-22T19:03:37.049" v="351" actId="20577"/>
          <ac:spMkLst>
            <pc:docMk/>
            <pc:sldMk cId="1260683502" sldId="288"/>
            <ac:spMk id="3" creationId="{0B052122-3FE8-49D0-A63A-DE2E43449C85}"/>
          </ac:spMkLst>
        </pc:spChg>
      </pc:sldChg>
      <pc:sldChg chg="addSp delSp modSp add mod">
        <pc:chgData name="Tony Stith" userId="dc5b8ff7-f0a3-461d-968a-cdad0573c94f" providerId="ADAL" clId="{C8482E03-405B-41CA-AD70-DFED4E29B055}" dt="2022-09-27T17:37:54.973" v="1675" actId="2711"/>
        <pc:sldMkLst>
          <pc:docMk/>
          <pc:sldMk cId="17848791" sldId="289"/>
        </pc:sldMkLst>
        <pc:spChg chg="mod">
          <ac:chgData name="Tony Stith" userId="dc5b8ff7-f0a3-461d-968a-cdad0573c94f" providerId="ADAL" clId="{C8482E03-405B-41CA-AD70-DFED4E29B055}" dt="2022-09-27T17:29:29.825" v="1596" actId="1076"/>
          <ac:spMkLst>
            <pc:docMk/>
            <pc:sldMk cId="17848791" sldId="289"/>
            <ac:spMk id="2" creationId="{743135FA-2C72-4B28-9277-8461BBB5BC46}"/>
          </ac:spMkLst>
        </pc:spChg>
        <pc:spChg chg="mod ord">
          <ac:chgData name="Tony Stith" userId="dc5b8ff7-f0a3-461d-968a-cdad0573c94f" providerId="ADAL" clId="{C8482E03-405B-41CA-AD70-DFED4E29B055}" dt="2022-09-27T17:37:54.973" v="1675" actId="2711"/>
          <ac:spMkLst>
            <pc:docMk/>
            <pc:sldMk cId="17848791" sldId="289"/>
            <ac:spMk id="3" creationId="{0B052122-3FE8-49D0-A63A-DE2E43449C85}"/>
          </ac:spMkLst>
        </pc:spChg>
        <pc:spChg chg="del">
          <ac:chgData name="Tony Stith" userId="dc5b8ff7-f0a3-461d-968a-cdad0573c94f" providerId="ADAL" clId="{C8482E03-405B-41CA-AD70-DFED4E29B055}" dt="2022-09-27T17:29:14.369" v="1593" actId="26606"/>
          <ac:spMkLst>
            <pc:docMk/>
            <pc:sldMk cId="17848791" sldId="289"/>
            <ac:spMk id="8" creationId="{1B15ED52-F352-441B-82BF-E0EA34836D08}"/>
          </ac:spMkLst>
        </pc:spChg>
        <pc:spChg chg="del">
          <ac:chgData name="Tony Stith" userId="dc5b8ff7-f0a3-461d-968a-cdad0573c94f" providerId="ADAL" clId="{C8482E03-405B-41CA-AD70-DFED4E29B055}" dt="2022-09-27T17:29:14.369" v="1593" actId="26606"/>
          <ac:spMkLst>
            <pc:docMk/>
            <pc:sldMk cId="17848791" sldId="289"/>
            <ac:spMk id="10" creationId="{3B2E3793-BFE6-45A2-9B7B-E18844431C99}"/>
          </ac:spMkLst>
        </pc:spChg>
        <pc:spChg chg="del">
          <ac:chgData name="Tony Stith" userId="dc5b8ff7-f0a3-461d-968a-cdad0573c94f" providerId="ADAL" clId="{C8482E03-405B-41CA-AD70-DFED4E29B055}" dt="2022-09-27T17:29:14.369" v="1593" actId="26606"/>
          <ac:spMkLst>
            <pc:docMk/>
            <pc:sldMk cId="17848791" sldId="289"/>
            <ac:spMk id="12" creationId="{BC4C4868-CB8F-4AF9-9CDB-8108F2C19B67}"/>
          </ac:spMkLst>
        </pc:spChg>
        <pc:spChg chg="del">
          <ac:chgData name="Tony Stith" userId="dc5b8ff7-f0a3-461d-968a-cdad0573c94f" providerId="ADAL" clId="{C8482E03-405B-41CA-AD70-DFED4E29B055}" dt="2022-09-27T17:29:14.369" v="1593" actId="26606"/>
          <ac:spMkLst>
            <pc:docMk/>
            <pc:sldMk cId="17848791" sldId="289"/>
            <ac:spMk id="14" creationId="{375E0459-6403-40CD-989D-56A4407CA12E}"/>
          </ac:spMkLst>
        </pc:spChg>
        <pc:spChg chg="del">
          <ac:chgData name="Tony Stith" userId="dc5b8ff7-f0a3-461d-968a-cdad0573c94f" providerId="ADAL" clId="{C8482E03-405B-41CA-AD70-DFED4E29B055}" dt="2022-09-27T17:29:14.369" v="1593" actId="26606"/>
          <ac:spMkLst>
            <pc:docMk/>
            <pc:sldMk cId="17848791" sldId="289"/>
            <ac:spMk id="16" creationId="{53E5B1A8-3AC9-4BD1-9BBC-78CA94F2D1BA}"/>
          </ac:spMkLst>
        </pc:spChg>
        <pc:spChg chg="add">
          <ac:chgData name="Tony Stith" userId="dc5b8ff7-f0a3-461d-968a-cdad0573c94f" providerId="ADAL" clId="{C8482E03-405B-41CA-AD70-DFED4E29B055}" dt="2022-09-27T17:29:14.369" v="1593" actId="26606"/>
          <ac:spMkLst>
            <pc:docMk/>
            <pc:sldMk cId="17848791" sldId="289"/>
            <ac:spMk id="21" creationId="{79BB35BC-D5C2-4C8B-A22A-A71E6191913B}"/>
          </ac:spMkLst>
        </pc:spChg>
        <pc:picChg chg="del">
          <ac:chgData name="Tony Stith" userId="dc5b8ff7-f0a3-461d-968a-cdad0573c94f" providerId="ADAL" clId="{C8482E03-405B-41CA-AD70-DFED4E29B055}" dt="2022-09-27T17:29:05.824" v="1591" actId="478"/>
          <ac:picMkLst>
            <pc:docMk/>
            <pc:sldMk cId="17848791" sldId="289"/>
            <ac:picMk id="9" creationId="{FAA0A7F2-3434-46E9-876D-9FF02D94D0FE}"/>
          </ac:picMkLst>
        </pc:picChg>
        <pc:picChg chg="add mod">
          <ac:chgData name="Tony Stith" userId="dc5b8ff7-f0a3-461d-968a-cdad0573c94f" providerId="ADAL" clId="{C8482E03-405B-41CA-AD70-DFED4E29B055}" dt="2022-09-27T17:29:08.700" v="1592"/>
          <ac:picMkLst>
            <pc:docMk/>
            <pc:sldMk cId="17848791" sldId="289"/>
            <ac:picMk id="11" creationId="{AAD007F1-4F9E-451D-A0EC-5D45C10822B7}"/>
          </ac:picMkLst>
        </pc:picChg>
      </pc:sldChg>
      <pc:sldChg chg="modSp">
        <pc:chgData name="Tony Stith" userId="dc5b8ff7-f0a3-461d-968a-cdad0573c94f" providerId="ADAL" clId="{C8482E03-405B-41CA-AD70-DFED4E29B055}" dt="2022-09-27T17:02:21.406" v="1302" actId="113"/>
        <pc:sldMkLst>
          <pc:docMk/>
          <pc:sldMk cId="3060317046" sldId="291"/>
        </pc:sldMkLst>
        <pc:spChg chg="mod">
          <ac:chgData name="Tony Stith" userId="dc5b8ff7-f0a3-461d-968a-cdad0573c94f" providerId="ADAL" clId="{C8482E03-405B-41CA-AD70-DFED4E29B055}" dt="2022-09-27T17:02:21.406" v="1302" actId="113"/>
          <ac:spMkLst>
            <pc:docMk/>
            <pc:sldMk cId="3060317046" sldId="291"/>
            <ac:spMk id="2" creationId="{743135FA-2C72-4B28-9277-8461BBB5BC46}"/>
          </ac:spMkLst>
        </pc:spChg>
      </pc:sldChg>
      <pc:sldChg chg="modSp">
        <pc:chgData name="Tony Stith" userId="dc5b8ff7-f0a3-461d-968a-cdad0573c94f" providerId="ADAL" clId="{C8482E03-405B-41CA-AD70-DFED4E29B055}" dt="2022-09-27T17:04:18.839" v="1321" actId="113"/>
        <pc:sldMkLst>
          <pc:docMk/>
          <pc:sldMk cId="4229815048" sldId="292"/>
        </pc:sldMkLst>
        <pc:spChg chg="mod">
          <ac:chgData name="Tony Stith" userId="dc5b8ff7-f0a3-461d-968a-cdad0573c94f" providerId="ADAL" clId="{C8482E03-405B-41CA-AD70-DFED4E29B055}" dt="2022-09-27T17:04:18.839" v="1321" actId="113"/>
          <ac:spMkLst>
            <pc:docMk/>
            <pc:sldMk cId="4229815048" sldId="292"/>
            <ac:spMk id="2" creationId="{743135FA-2C72-4B28-9277-8461BBB5BC46}"/>
          </ac:spMkLst>
        </pc:spChg>
      </pc:sldChg>
      <pc:sldChg chg="modSp">
        <pc:chgData name="Tony Stith" userId="dc5b8ff7-f0a3-461d-968a-cdad0573c94f" providerId="ADAL" clId="{C8482E03-405B-41CA-AD70-DFED4E29B055}" dt="2022-09-27T17:04:26.797" v="1322" actId="113"/>
        <pc:sldMkLst>
          <pc:docMk/>
          <pc:sldMk cId="815399944" sldId="293"/>
        </pc:sldMkLst>
        <pc:spChg chg="mod">
          <ac:chgData name="Tony Stith" userId="dc5b8ff7-f0a3-461d-968a-cdad0573c94f" providerId="ADAL" clId="{C8482E03-405B-41CA-AD70-DFED4E29B055}" dt="2022-09-27T17:04:26.797" v="1322" actId="113"/>
          <ac:spMkLst>
            <pc:docMk/>
            <pc:sldMk cId="815399944" sldId="293"/>
            <ac:spMk id="2" creationId="{743135FA-2C72-4B28-9277-8461BBB5BC46}"/>
          </ac:spMkLst>
        </pc:spChg>
      </pc:sldChg>
      <pc:sldChg chg="modSp">
        <pc:chgData name="Tony Stith" userId="dc5b8ff7-f0a3-461d-968a-cdad0573c94f" providerId="ADAL" clId="{C8482E03-405B-41CA-AD70-DFED4E29B055}" dt="2022-10-01T12:20:43.104" v="1922" actId="20577"/>
        <pc:sldMkLst>
          <pc:docMk/>
          <pc:sldMk cId="2428709884" sldId="294"/>
        </pc:sldMkLst>
        <pc:spChg chg="mod">
          <ac:chgData name="Tony Stith" userId="dc5b8ff7-f0a3-461d-968a-cdad0573c94f" providerId="ADAL" clId="{C8482E03-405B-41CA-AD70-DFED4E29B055}" dt="2022-10-01T12:20:43.104" v="1922" actId="20577"/>
          <ac:spMkLst>
            <pc:docMk/>
            <pc:sldMk cId="2428709884" sldId="294"/>
            <ac:spMk id="2" creationId="{743135FA-2C72-4B28-9277-8461BBB5BC46}"/>
          </ac:spMkLst>
        </pc:spChg>
      </pc:sldChg>
      <pc:sldChg chg="modSp">
        <pc:chgData name="Tony Stith" userId="dc5b8ff7-f0a3-461d-968a-cdad0573c94f" providerId="ADAL" clId="{C8482E03-405B-41CA-AD70-DFED4E29B055}" dt="2022-09-27T17:02:29.173" v="1303" actId="113"/>
        <pc:sldMkLst>
          <pc:docMk/>
          <pc:sldMk cId="4268734501" sldId="295"/>
        </pc:sldMkLst>
        <pc:spChg chg="mod">
          <ac:chgData name="Tony Stith" userId="dc5b8ff7-f0a3-461d-968a-cdad0573c94f" providerId="ADAL" clId="{C8482E03-405B-41CA-AD70-DFED4E29B055}" dt="2022-09-27T17:02:29.173" v="1303" actId="113"/>
          <ac:spMkLst>
            <pc:docMk/>
            <pc:sldMk cId="4268734501" sldId="295"/>
            <ac:spMk id="2" creationId="{743135FA-2C72-4B28-9277-8461BBB5BC46}"/>
          </ac:spMkLst>
        </pc:spChg>
      </pc:sldChg>
      <pc:sldChg chg="addSp delSp modSp mod">
        <pc:chgData name="Tony Stith" userId="dc5b8ff7-f0a3-461d-968a-cdad0573c94f" providerId="ADAL" clId="{C8482E03-405B-41CA-AD70-DFED4E29B055}" dt="2022-10-01T12:30:03.432" v="1957" actId="20577"/>
        <pc:sldMkLst>
          <pc:docMk/>
          <pc:sldMk cId="2843167526" sldId="296"/>
        </pc:sldMkLst>
        <pc:spChg chg="mod">
          <ac:chgData name="Tony Stith" userId="dc5b8ff7-f0a3-461d-968a-cdad0573c94f" providerId="ADAL" clId="{C8482E03-405B-41CA-AD70-DFED4E29B055}" dt="2022-10-01T12:29:31.334" v="1954" actId="20577"/>
          <ac:spMkLst>
            <pc:docMk/>
            <pc:sldMk cId="2843167526" sldId="296"/>
            <ac:spMk id="2" creationId="{743135FA-2C72-4B28-9277-8461BBB5BC46}"/>
          </ac:spMkLst>
        </pc:spChg>
        <pc:spChg chg="mod">
          <ac:chgData name="Tony Stith" userId="dc5b8ff7-f0a3-461d-968a-cdad0573c94f" providerId="ADAL" clId="{C8482E03-405B-41CA-AD70-DFED4E29B055}" dt="2022-10-01T12:30:03.432" v="1957" actId="20577"/>
          <ac:spMkLst>
            <pc:docMk/>
            <pc:sldMk cId="2843167526" sldId="296"/>
            <ac:spMk id="3" creationId="{0B052122-3FE8-49D0-A63A-DE2E43449C85}"/>
          </ac:spMkLst>
        </pc:spChg>
        <pc:spChg chg="del">
          <ac:chgData name="Tony Stith" userId="dc5b8ff7-f0a3-461d-968a-cdad0573c94f" providerId="ADAL" clId="{C8482E03-405B-41CA-AD70-DFED4E29B055}" dt="2022-09-27T17:14:21.978" v="1394" actId="26606"/>
          <ac:spMkLst>
            <pc:docMk/>
            <pc:sldMk cId="2843167526" sldId="296"/>
            <ac:spMk id="8" creationId="{1B15ED52-F352-441B-82BF-E0EA34836D08}"/>
          </ac:spMkLst>
        </pc:spChg>
        <pc:spChg chg="del">
          <ac:chgData name="Tony Stith" userId="dc5b8ff7-f0a3-461d-968a-cdad0573c94f" providerId="ADAL" clId="{C8482E03-405B-41CA-AD70-DFED4E29B055}" dt="2022-09-27T17:14:21.978" v="1394" actId="26606"/>
          <ac:spMkLst>
            <pc:docMk/>
            <pc:sldMk cId="2843167526" sldId="296"/>
            <ac:spMk id="10" creationId="{3B2E3793-BFE6-45A2-9B7B-E18844431C99}"/>
          </ac:spMkLst>
        </pc:spChg>
        <pc:spChg chg="del">
          <ac:chgData name="Tony Stith" userId="dc5b8ff7-f0a3-461d-968a-cdad0573c94f" providerId="ADAL" clId="{C8482E03-405B-41CA-AD70-DFED4E29B055}" dt="2022-09-27T17:14:21.978" v="1394" actId="26606"/>
          <ac:spMkLst>
            <pc:docMk/>
            <pc:sldMk cId="2843167526" sldId="296"/>
            <ac:spMk id="12" creationId="{BC4C4868-CB8F-4AF9-9CDB-8108F2C19B67}"/>
          </ac:spMkLst>
        </pc:spChg>
        <pc:spChg chg="del">
          <ac:chgData name="Tony Stith" userId="dc5b8ff7-f0a3-461d-968a-cdad0573c94f" providerId="ADAL" clId="{C8482E03-405B-41CA-AD70-DFED4E29B055}" dt="2022-09-27T17:14:21.978" v="1394" actId="26606"/>
          <ac:spMkLst>
            <pc:docMk/>
            <pc:sldMk cId="2843167526" sldId="296"/>
            <ac:spMk id="14" creationId="{375E0459-6403-40CD-989D-56A4407CA12E}"/>
          </ac:spMkLst>
        </pc:spChg>
        <pc:spChg chg="del">
          <ac:chgData name="Tony Stith" userId="dc5b8ff7-f0a3-461d-968a-cdad0573c94f" providerId="ADAL" clId="{C8482E03-405B-41CA-AD70-DFED4E29B055}" dt="2022-09-27T17:14:21.978" v="1394" actId="26606"/>
          <ac:spMkLst>
            <pc:docMk/>
            <pc:sldMk cId="2843167526" sldId="296"/>
            <ac:spMk id="16" creationId="{53E5B1A8-3AC9-4BD1-9BBC-78CA94F2D1BA}"/>
          </ac:spMkLst>
        </pc:spChg>
        <pc:spChg chg="add">
          <ac:chgData name="Tony Stith" userId="dc5b8ff7-f0a3-461d-968a-cdad0573c94f" providerId="ADAL" clId="{C8482E03-405B-41CA-AD70-DFED4E29B055}" dt="2022-09-27T17:14:21.978" v="1394" actId="26606"/>
          <ac:spMkLst>
            <pc:docMk/>
            <pc:sldMk cId="2843167526" sldId="296"/>
            <ac:spMk id="21" creationId="{D009D6D5-DAC2-4A8B-A17A-E206B9012D09}"/>
          </ac:spMkLst>
        </pc:spChg>
        <pc:picChg chg="mod">
          <ac:chgData name="Tony Stith" userId="dc5b8ff7-f0a3-461d-968a-cdad0573c94f" providerId="ADAL" clId="{C8482E03-405B-41CA-AD70-DFED4E29B055}" dt="2022-09-27T17:14:21.978" v="1394" actId="26606"/>
          <ac:picMkLst>
            <pc:docMk/>
            <pc:sldMk cId="2843167526" sldId="296"/>
            <ac:picMk id="9" creationId="{97328330-79D8-4A28-90D1-857C16659E9D}"/>
          </ac:picMkLst>
        </pc:picChg>
      </pc:sldChg>
      <pc:sldChg chg="addSp delSp modSp mod setBg addAnim delAnim setClrOvrMap">
        <pc:chgData name="Tony Stith" userId="dc5b8ff7-f0a3-461d-968a-cdad0573c94f" providerId="ADAL" clId="{C8482E03-405B-41CA-AD70-DFED4E29B055}" dt="2022-10-01T12:57:27.962" v="2129" actId="6549"/>
        <pc:sldMkLst>
          <pc:docMk/>
          <pc:sldMk cId="3215867537" sldId="297"/>
        </pc:sldMkLst>
        <pc:spChg chg="mod">
          <ac:chgData name="Tony Stith" userId="dc5b8ff7-f0a3-461d-968a-cdad0573c94f" providerId="ADAL" clId="{C8482E03-405B-41CA-AD70-DFED4E29B055}" dt="2022-10-01T12:57:27.962" v="2129" actId="6549"/>
          <ac:spMkLst>
            <pc:docMk/>
            <pc:sldMk cId="3215867537" sldId="297"/>
            <ac:spMk id="2" creationId="{DC4BFE2E-7FBA-49D9-A739-3E4E1875AF76}"/>
          </ac:spMkLst>
        </pc:spChg>
        <pc:spChg chg="add del">
          <ac:chgData name="Tony Stith" userId="dc5b8ff7-f0a3-461d-968a-cdad0573c94f" providerId="ADAL" clId="{C8482E03-405B-41CA-AD70-DFED4E29B055}" dt="2022-09-27T17:15:56.566" v="1400" actId="26606"/>
          <ac:spMkLst>
            <pc:docMk/>
            <pc:sldMk cId="3215867537" sldId="297"/>
            <ac:spMk id="16" creationId="{B3684CCF-CEBB-4D8E-A366-95E43D4C790B}"/>
          </ac:spMkLst>
        </pc:spChg>
        <pc:spChg chg="add del">
          <ac:chgData name="Tony Stith" userId="dc5b8ff7-f0a3-461d-968a-cdad0573c94f" providerId="ADAL" clId="{C8482E03-405B-41CA-AD70-DFED4E29B055}" dt="2022-09-27T17:15:56.566" v="1400" actId="26606"/>
          <ac:spMkLst>
            <pc:docMk/>
            <pc:sldMk cId="3215867537" sldId="297"/>
            <ac:spMk id="18" creationId="{70BEB1E7-2F88-40BC-B73D-42E5B6F80BFC}"/>
          </ac:spMkLst>
        </pc:spChg>
        <pc:spChg chg="add del">
          <ac:chgData name="Tony Stith" userId="dc5b8ff7-f0a3-461d-968a-cdad0573c94f" providerId="ADAL" clId="{C8482E03-405B-41CA-AD70-DFED4E29B055}" dt="2022-09-27T17:15:50.677" v="1399" actId="26606"/>
          <ac:spMkLst>
            <pc:docMk/>
            <pc:sldMk cId="3215867537" sldId="297"/>
            <ac:spMk id="20" creationId="{EE722EF3-321E-406D-ADD5-61A5EFC58464}"/>
          </ac:spMkLst>
        </pc:spChg>
        <pc:spChg chg="add del">
          <ac:chgData name="Tony Stith" userId="dc5b8ff7-f0a3-461d-968a-cdad0573c94f" providerId="ADAL" clId="{C8482E03-405B-41CA-AD70-DFED4E29B055}" dt="2022-09-27T17:15:50.677" v="1399" actId="26606"/>
          <ac:spMkLst>
            <pc:docMk/>
            <pc:sldMk cId="3215867537" sldId="297"/>
            <ac:spMk id="22" creationId="{1AE2FDE4-8ECB-4D0B-B871-D4EE526064C4}"/>
          </ac:spMkLst>
        </pc:spChg>
        <pc:spChg chg="add del">
          <ac:chgData name="Tony Stith" userId="dc5b8ff7-f0a3-461d-968a-cdad0573c94f" providerId="ADAL" clId="{C8482E03-405B-41CA-AD70-DFED4E29B055}" dt="2022-09-27T17:15:23.414" v="1396" actId="26606"/>
          <ac:spMkLst>
            <pc:docMk/>
            <pc:sldMk cId="3215867537" sldId="297"/>
            <ac:spMk id="23" creationId="{B7B42F36-B3C1-4247-AF36-090F0134ED59}"/>
          </ac:spMkLst>
        </pc:spChg>
        <pc:spChg chg="add del">
          <ac:chgData name="Tony Stith" userId="dc5b8ff7-f0a3-461d-968a-cdad0573c94f" providerId="ADAL" clId="{C8482E03-405B-41CA-AD70-DFED4E29B055}" dt="2022-09-27T17:15:23.414" v="1396" actId="26606"/>
          <ac:spMkLst>
            <pc:docMk/>
            <pc:sldMk cId="3215867537" sldId="297"/>
            <ac:spMk id="25" creationId="{FEF131A2-E574-4D95-A322-C5FF0B64E821}"/>
          </ac:spMkLst>
        </pc:spChg>
        <pc:spChg chg="add del">
          <ac:chgData name="Tony Stith" userId="dc5b8ff7-f0a3-461d-968a-cdad0573c94f" providerId="ADAL" clId="{C8482E03-405B-41CA-AD70-DFED4E29B055}" dt="2022-10-01T12:57:13.336" v="2124" actId="26606"/>
          <ac:spMkLst>
            <pc:docMk/>
            <pc:sldMk cId="3215867537" sldId="297"/>
            <ac:spMk id="26" creationId="{34790F99-C881-47C9-B3DC-C959D4418EA2}"/>
          </ac:spMkLst>
        </pc:spChg>
        <pc:spChg chg="add del">
          <ac:chgData name="Tony Stith" userId="dc5b8ff7-f0a3-461d-968a-cdad0573c94f" providerId="ADAL" clId="{C8482E03-405B-41CA-AD70-DFED4E29B055}" dt="2022-09-27T17:15:23.414" v="1396" actId="26606"/>
          <ac:spMkLst>
            <pc:docMk/>
            <pc:sldMk cId="3215867537" sldId="297"/>
            <ac:spMk id="27" creationId="{696B4F8D-F261-41C2-B0A1-B0899F667F0C}"/>
          </ac:spMkLst>
        </pc:spChg>
        <pc:spChg chg="add del">
          <ac:chgData name="Tony Stith" userId="dc5b8ff7-f0a3-461d-968a-cdad0573c94f" providerId="ADAL" clId="{C8482E03-405B-41CA-AD70-DFED4E29B055}" dt="2022-10-01T12:57:13.336" v="2124" actId="26606"/>
          <ac:spMkLst>
            <pc:docMk/>
            <pc:sldMk cId="3215867537" sldId="297"/>
            <ac:spMk id="28" creationId="{EED8D03E-F375-4E67-B932-FF9B007BB420}"/>
          </ac:spMkLst>
        </pc:spChg>
        <pc:spChg chg="add del">
          <ac:chgData name="Tony Stith" userId="dc5b8ff7-f0a3-461d-968a-cdad0573c94f" providerId="ADAL" clId="{C8482E03-405B-41CA-AD70-DFED4E29B055}" dt="2022-09-27T17:15:23.414" v="1396" actId="26606"/>
          <ac:spMkLst>
            <pc:docMk/>
            <pc:sldMk cId="3215867537" sldId="297"/>
            <ac:spMk id="29" creationId="{A3C7563A-4B20-4E0B-8548-374928B55F30}"/>
          </ac:spMkLst>
        </pc:spChg>
        <pc:spChg chg="add del">
          <ac:chgData name="Tony Stith" userId="dc5b8ff7-f0a3-461d-968a-cdad0573c94f" providerId="ADAL" clId="{C8482E03-405B-41CA-AD70-DFED4E29B055}" dt="2022-09-27T17:17:59.581" v="1463" actId="26606"/>
          <ac:spMkLst>
            <pc:docMk/>
            <pc:sldMk cId="3215867537" sldId="297"/>
            <ac:spMk id="30" creationId="{0D3E573C-3958-42CC-A225-6B8B07B0F6C9}"/>
          </ac:spMkLst>
        </pc:spChg>
        <pc:spChg chg="add del">
          <ac:chgData name="Tony Stith" userId="dc5b8ff7-f0a3-461d-968a-cdad0573c94f" providerId="ADAL" clId="{C8482E03-405B-41CA-AD70-DFED4E29B055}" dt="2022-09-27T17:17:59.581" v="1463" actId="26606"/>
          <ac:spMkLst>
            <pc:docMk/>
            <pc:sldMk cId="3215867537" sldId="297"/>
            <ac:spMk id="31" creationId="{337AE4E8-E01E-4FD9-89B2-91EF5C7DD54E}"/>
          </ac:spMkLst>
        </pc:spChg>
        <pc:spChg chg="add del">
          <ac:chgData name="Tony Stith" userId="dc5b8ff7-f0a3-461d-968a-cdad0573c94f" providerId="ADAL" clId="{C8482E03-405B-41CA-AD70-DFED4E29B055}" dt="2022-09-27T17:18:14.401" v="1465" actId="26606"/>
          <ac:spMkLst>
            <pc:docMk/>
            <pc:sldMk cId="3215867537" sldId="297"/>
            <ac:spMk id="32" creationId="{C475749F-F487-4EFB-ABC7-C1359590EB76}"/>
          </ac:spMkLst>
        </pc:spChg>
        <pc:spChg chg="add">
          <ac:chgData name="Tony Stith" userId="dc5b8ff7-f0a3-461d-968a-cdad0573c94f" providerId="ADAL" clId="{C8482E03-405B-41CA-AD70-DFED4E29B055}" dt="2022-10-01T12:57:13.336" v="2124" actId="26606"/>
          <ac:spMkLst>
            <pc:docMk/>
            <pc:sldMk cId="3215867537" sldId="297"/>
            <ac:spMk id="34" creationId="{83FA766D-3260-4E0A-9E7F-A2C93DFF1932}"/>
          </ac:spMkLst>
        </pc:spChg>
        <pc:spChg chg="add">
          <ac:chgData name="Tony Stith" userId="dc5b8ff7-f0a3-461d-968a-cdad0573c94f" providerId="ADAL" clId="{C8482E03-405B-41CA-AD70-DFED4E29B055}" dt="2022-10-01T12:57:13.336" v="2124" actId="26606"/>
          <ac:spMkLst>
            <pc:docMk/>
            <pc:sldMk cId="3215867537" sldId="297"/>
            <ac:spMk id="36" creationId="{CB435A06-5FFD-4CF8-BE06-3796EC42003A}"/>
          </ac:spMkLst>
        </pc:spChg>
        <pc:spChg chg="add">
          <ac:chgData name="Tony Stith" userId="dc5b8ff7-f0a3-461d-968a-cdad0573c94f" providerId="ADAL" clId="{C8482E03-405B-41CA-AD70-DFED4E29B055}" dt="2022-10-01T12:57:13.336" v="2124" actId="26606"/>
          <ac:spMkLst>
            <pc:docMk/>
            <pc:sldMk cId="3215867537" sldId="297"/>
            <ac:spMk id="37" creationId="{5E10DA6E-C3FF-4539-BF84-4775BB7EC422}"/>
          </ac:spMkLst>
        </pc:spChg>
        <pc:grpChg chg="add del">
          <ac:chgData name="Tony Stith" userId="dc5b8ff7-f0a3-461d-968a-cdad0573c94f" providerId="ADAL" clId="{C8482E03-405B-41CA-AD70-DFED4E29B055}" dt="2022-09-27T17:15:50.677" v="1399" actId="26606"/>
          <ac:grpSpMkLst>
            <pc:docMk/>
            <pc:sldMk cId="3215867537" sldId="297"/>
            <ac:grpSpMk id="24" creationId="{C5E445D8-2A23-4F9B-999F-7574202DE3D3}"/>
          </ac:grpSpMkLst>
        </pc:grpChg>
        <pc:grpChg chg="add del">
          <ac:chgData name="Tony Stith" userId="dc5b8ff7-f0a3-461d-968a-cdad0573c94f" providerId="ADAL" clId="{C8482E03-405B-41CA-AD70-DFED4E29B055}" dt="2022-09-27T17:15:50.677" v="1399" actId="26606"/>
          <ac:grpSpMkLst>
            <pc:docMk/>
            <pc:sldMk cId="3215867537" sldId="297"/>
            <ac:grpSpMk id="35" creationId="{0B511D87-A815-4698-A0DF-220404AE681D}"/>
          </ac:grpSpMkLst>
        </pc:grpChg>
        <pc:picChg chg="mod ord">
          <ac:chgData name="Tony Stith" userId="dc5b8ff7-f0a3-461d-968a-cdad0573c94f" providerId="ADAL" clId="{C8482E03-405B-41CA-AD70-DFED4E29B055}" dt="2022-10-01T12:57:13.336" v="2124" actId="26606"/>
          <ac:picMkLst>
            <pc:docMk/>
            <pc:sldMk cId="3215867537" sldId="297"/>
            <ac:picMk id="5" creationId="{07286FCD-AD63-4DA1-BC58-3D4053576D19}"/>
          </ac:picMkLst>
        </pc:picChg>
        <pc:picChg chg="mod ord">
          <ac:chgData name="Tony Stith" userId="dc5b8ff7-f0a3-461d-968a-cdad0573c94f" providerId="ADAL" clId="{C8482E03-405B-41CA-AD70-DFED4E29B055}" dt="2022-10-01T12:57:13.336" v="2124" actId="26606"/>
          <ac:picMkLst>
            <pc:docMk/>
            <pc:sldMk cId="3215867537" sldId="297"/>
            <ac:picMk id="7" creationId="{AB6C5681-513E-4E12-81E7-AF32DDFC988C}"/>
          </ac:picMkLst>
        </pc:picChg>
        <pc:picChg chg="mod ord">
          <ac:chgData name="Tony Stith" userId="dc5b8ff7-f0a3-461d-968a-cdad0573c94f" providerId="ADAL" clId="{C8482E03-405B-41CA-AD70-DFED4E29B055}" dt="2022-10-01T12:57:13.336" v="2124" actId="26606"/>
          <ac:picMkLst>
            <pc:docMk/>
            <pc:sldMk cId="3215867537" sldId="297"/>
            <ac:picMk id="9" creationId="{CD0BA667-1954-4212-833F-5F8982A02892}"/>
          </ac:picMkLst>
        </pc:picChg>
        <pc:cxnChg chg="add del">
          <ac:chgData name="Tony Stith" userId="dc5b8ff7-f0a3-461d-968a-cdad0573c94f" providerId="ADAL" clId="{C8482E03-405B-41CA-AD70-DFED4E29B055}" dt="2022-09-27T17:15:50.677" v="1399" actId="26606"/>
          <ac:cxnSpMkLst>
            <pc:docMk/>
            <pc:sldMk cId="3215867537" sldId="297"/>
            <ac:cxnSpMk id="21" creationId="{ADE54235-2F15-40EE-9A10-86031FDF1297}"/>
          </ac:cxnSpMkLst>
        </pc:cxnChg>
        <pc:cxnChg chg="add del">
          <ac:chgData name="Tony Stith" userId="dc5b8ff7-f0a3-461d-968a-cdad0573c94f" providerId="ADAL" clId="{C8482E03-405B-41CA-AD70-DFED4E29B055}" dt="2022-09-27T17:15:50.677" v="1399" actId="26606"/>
          <ac:cxnSpMkLst>
            <pc:docMk/>
            <pc:sldMk cId="3215867537" sldId="297"/>
            <ac:cxnSpMk id="33" creationId="{14A6CDDB-5843-4E66-965D-AFF7EFB8DD5E}"/>
          </ac:cxnSpMkLst>
        </pc:cxnChg>
      </pc:sldChg>
      <pc:sldChg chg="addSp delSp modSp mod">
        <pc:chgData name="Tony Stith" userId="dc5b8ff7-f0a3-461d-968a-cdad0573c94f" providerId="ADAL" clId="{C8482E03-405B-41CA-AD70-DFED4E29B055}" dt="2022-10-01T13:15:38.262" v="2155" actId="403"/>
        <pc:sldMkLst>
          <pc:docMk/>
          <pc:sldMk cId="2191422074" sldId="298"/>
        </pc:sldMkLst>
        <pc:spChg chg="mod">
          <ac:chgData name="Tony Stith" userId="dc5b8ff7-f0a3-461d-968a-cdad0573c94f" providerId="ADAL" clId="{C8482E03-405B-41CA-AD70-DFED4E29B055}" dt="2022-09-27T17:19:04.825" v="1472" actId="26606"/>
          <ac:spMkLst>
            <pc:docMk/>
            <pc:sldMk cId="2191422074" sldId="298"/>
            <ac:spMk id="2" creationId="{743135FA-2C72-4B28-9277-8461BBB5BC46}"/>
          </ac:spMkLst>
        </pc:spChg>
        <pc:spChg chg="mod ord">
          <ac:chgData name="Tony Stith" userId="dc5b8ff7-f0a3-461d-968a-cdad0573c94f" providerId="ADAL" clId="{C8482E03-405B-41CA-AD70-DFED4E29B055}" dt="2022-10-01T13:15:38.262" v="2155" actId="403"/>
          <ac:spMkLst>
            <pc:docMk/>
            <pc:sldMk cId="2191422074" sldId="298"/>
            <ac:spMk id="3" creationId="{0B052122-3FE8-49D0-A63A-DE2E43449C85}"/>
          </ac:spMkLst>
        </pc:spChg>
        <pc:spChg chg="del">
          <ac:chgData name="Tony Stith" userId="dc5b8ff7-f0a3-461d-968a-cdad0573c94f" providerId="ADAL" clId="{C8482E03-405B-41CA-AD70-DFED4E29B055}" dt="2022-09-27T17:19:04.825" v="1472" actId="26606"/>
          <ac:spMkLst>
            <pc:docMk/>
            <pc:sldMk cId="2191422074" sldId="298"/>
            <ac:spMk id="8" creationId="{1B15ED52-F352-441B-82BF-E0EA34836D08}"/>
          </ac:spMkLst>
        </pc:spChg>
        <pc:spChg chg="del">
          <ac:chgData name="Tony Stith" userId="dc5b8ff7-f0a3-461d-968a-cdad0573c94f" providerId="ADAL" clId="{C8482E03-405B-41CA-AD70-DFED4E29B055}" dt="2022-09-27T17:19:04.825" v="1472" actId="26606"/>
          <ac:spMkLst>
            <pc:docMk/>
            <pc:sldMk cId="2191422074" sldId="298"/>
            <ac:spMk id="10" creationId="{3B2E3793-BFE6-45A2-9B7B-E18844431C99}"/>
          </ac:spMkLst>
        </pc:spChg>
        <pc:spChg chg="del">
          <ac:chgData name="Tony Stith" userId="dc5b8ff7-f0a3-461d-968a-cdad0573c94f" providerId="ADAL" clId="{C8482E03-405B-41CA-AD70-DFED4E29B055}" dt="2022-09-27T17:19:04.825" v="1472" actId="26606"/>
          <ac:spMkLst>
            <pc:docMk/>
            <pc:sldMk cId="2191422074" sldId="298"/>
            <ac:spMk id="12" creationId="{BC4C4868-CB8F-4AF9-9CDB-8108F2C19B67}"/>
          </ac:spMkLst>
        </pc:spChg>
        <pc:spChg chg="del">
          <ac:chgData name="Tony Stith" userId="dc5b8ff7-f0a3-461d-968a-cdad0573c94f" providerId="ADAL" clId="{C8482E03-405B-41CA-AD70-DFED4E29B055}" dt="2022-09-27T17:19:04.825" v="1472" actId="26606"/>
          <ac:spMkLst>
            <pc:docMk/>
            <pc:sldMk cId="2191422074" sldId="298"/>
            <ac:spMk id="14" creationId="{375E0459-6403-40CD-989D-56A4407CA12E}"/>
          </ac:spMkLst>
        </pc:spChg>
        <pc:spChg chg="del">
          <ac:chgData name="Tony Stith" userId="dc5b8ff7-f0a3-461d-968a-cdad0573c94f" providerId="ADAL" clId="{C8482E03-405B-41CA-AD70-DFED4E29B055}" dt="2022-09-27T17:19:04.825" v="1472" actId="26606"/>
          <ac:spMkLst>
            <pc:docMk/>
            <pc:sldMk cId="2191422074" sldId="298"/>
            <ac:spMk id="16" creationId="{53E5B1A8-3AC9-4BD1-9BBC-78CA94F2D1BA}"/>
          </ac:spMkLst>
        </pc:spChg>
        <pc:spChg chg="add">
          <ac:chgData name="Tony Stith" userId="dc5b8ff7-f0a3-461d-968a-cdad0573c94f" providerId="ADAL" clId="{C8482E03-405B-41CA-AD70-DFED4E29B055}" dt="2022-09-27T17:19:04.825" v="1472" actId="26606"/>
          <ac:spMkLst>
            <pc:docMk/>
            <pc:sldMk cId="2191422074" sldId="298"/>
            <ac:spMk id="21" creationId="{79BB35BC-D5C2-4C8B-A22A-A71E6191913B}"/>
          </ac:spMkLst>
        </pc:spChg>
        <pc:picChg chg="mod">
          <ac:chgData name="Tony Stith" userId="dc5b8ff7-f0a3-461d-968a-cdad0573c94f" providerId="ADAL" clId="{C8482E03-405B-41CA-AD70-DFED4E29B055}" dt="2022-09-27T17:19:04.825" v="1472" actId="26606"/>
          <ac:picMkLst>
            <pc:docMk/>
            <pc:sldMk cId="2191422074" sldId="298"/>
            <ac:picMk id="5" creationId="{34E768C8-6A77-4997-A7C0-891A0A068658}"/>
          </ac:picMkLst>
        </pc:picChg>
      </pc:sldChg>
      <pc:sldChg chg="addSp delSp modSp mod">
        <pc:chgData name="Tony Stith" userId="dc5b8ff7-f0a3-461d-968a-cdad0573c94f" providerId="ADAL" clId="{C8482E03-405B-41CA-AD70-DFED4E29B055}" dt="2022-09-27T17:38:13.765" v="1677" actId="2711"/>
        <pc:sldMkLst>
          <pc:docMk/>
          <pc:sldMk cId="1192335754" sldId="299"/>
        </pc:sldMkLst>
        <pc:spChg chg="mod">
          <ac:chgData name="Tony Stith" userId="dc5b8ff7-f0a3-461d-968a-cdad0573c94f" providerId="ADAL" clId="{C8482E03-405B-41CA-AD70-DFED4E29B055}" dt="2022-09-27T17:25:32.182" v="1569" actId="26606"/>
          <ac:spMkLst>
            <pc:docMk/>
            <pc:sldMk cId="1192335754" sldId="299"/>
            <ac:spMk id="2" creationId="{743135FA-2C72-4B28-9277-8461BBB5BC46}"/>
          </ac:spMkLst>
        </pc:spChg>
        <pc:spChg chg="mod">
          <ac:chgData name="Tony Stith" userId="dc5b8ff7-f0a3-461d-968a-cdad0573c94f" providerId="ADAL" clId="{C8482E03-405B-41CA-AD70-DFED4E29B055}" dt="2022-09-27T17:38:13.765" v="1677" actId="2711"/>
          <ac:spMkLst>
            <pc:docMk/>
            <pc:sldMk cId="1192335754" sldId="299"/>
            <ac:spMk id="3" creationId="{0B052122-3FE8-49D0-A63A-DE2E43449C85}"/>
          </ac:spMkLst>
        </pc:spChg>
        <pc:spChg chg="del">
          <ac:chgData name="Tony Stith" userId="dc5b8ff7-f0a3-461d-968a-cdad0573c94f" providerId="ADAL" clId="{C8482E03-405B-41CA-AD70-DFED4E29B055}" dt="2022-09-27T17:25:32.182" v="1569" actId="26606"/>
          <ac:spMkLst>
            <pc:docMk/>
            <pc:sldMk cId="1192335754" sldId="299"/>
            <ac:spMk id="8" creationId="{1B15ED52-F352-441B-82BF-E0EA34836D08}"/>
          </ac:spMkLst>
        </pc:spChg>
        <pc:spChg chg="del">
          <ac:chgData name="Tony Stith" userId="dc5b8ff7-f0a3-461d-968a-cdad0573c94f" providerId="ADAL" clId="{C8482E03-405B-41CA-AD70-DFED4E29B055}" dt="2022-09-27T17:25:32.182" v="1569" actId="26606"/>
          <ac:spMkLst>
            <pc:docMk/>
            <pc:sldMk cId="1192335754" sldId="299"/>
            <ac:spMk id="10" creationId="{3B2E3793-BFE6-45A2-9B7B-E18844431C99}"/>
          </ac:spMkLst>
        </pc:spChg>
        <pc:spChg chg="del">
          <ac:chgData name="Tony Stith" userId="dc5b8ff7-f0a3-461d-968a-cdad0573c94f" providerId="ADAL" clId="{C8482E03-405B-41CA-AD70-DFED4E29B055}" dt="2022-09-27T17:25:32.182" v="1569" actId="26606"/>
          <ac:spMkLst>
            <pc:docMk/>
            <pc:sldMk cId="1192335754" sldId="299"/>
            <ac:spMk id="12" creationId="{BC4C4868-CB8F-4AF9-9CDB-8108F2C19B67}"/>
          </ac:spMkLst>
        </pc:spChg>
        <pc:spChg chg="del">
          <ac:chgData name="Tony Stith" userId="dc5b8ff7-f0a3-461d-968a-cdad0573c94f" providerId="ADAL" clId="{C8482E03-405B-41CA-AD70-DFED4E29B055}" dt="2022-09-27T17:25:32.182" v="1569" actId="26606"/>
          <ac:spMkLst>
            <pc:docMk/>
            <pc:sldMk cId="1192335754" sldId="299"/>
            <ac:spMk id="14" creationId="{375E0459-6403-40CD-989D-56A4407CA12E}"/>
          </ac:spMkLst>
        </pc:spChg>
        <pc:spChg chg="del">
          <ac:chgData name="Tony Stith" userId="dc5b8ff7-f0a3-461d-968a-cdad0573c94f" providerId="ADAL" clId="{C8482E03-405B-41CA-AD70-DFED4E29B055}" dt="2022-09-27T17:25:32.182" v="1569" actId="26606"/>
          <ac:spMkLst>
            <pc:docMk/>
            <pc:sldMk cId="1192335754" sldId="299"/>
            <ac:spMk id="16" creationId="{53E5B1A8-3AC9-4BD1-9BBC-78CA94F2D1BA}"/>
          </ac:spMkLst>
        </pc:spChg>
        <pc:spChg chg="add">
          <ac:chgData name="Tony Stith" userId="dc5b8ff7-f0a3-461d-968a-cdad0573c94f" providerId="ADAL" clId="{C8482E03-405B-41CA-AD70-DFED4E29B055}" dt="2022-09-27T17:25:32.182" v="1569" actId="26606"/>
          <ac:spMkLst>
            <pc:docMk/>
            <pc:sldMk cId="1192335754" sldId="299"/>
            <ac:spMk id="21" creationId="{D009D6D5-DAC2-4A8B-A17A-E206B9012D09}"/>
          </ac:spMkLst>
        </pc:spChg>
        <pc:picChg chg="mod">
          <ac:chgData name="Tony Stith" userId="dc5b8ff7-f0a3-461d-968a-cdad0573c94f" providerId="ADAL" clId="{C8482E03-405B-41CA-AD70-DFED4E29B055}" dt="2022-09-27T17:25:32.182" v="1569" actId="26606"/>
          <ac:picMkLst>
            <pc:docMk/>
            <pc:sldMk cId="1192335754" sldId="299"/>
            <ac:picMk id="9" creationId="{FAA0A7F2-3434-46E9-876D-9FF02D94D0FE}"/>
          </ac:picMkLst>
        </pc:picChg>
      </pc:sldChg>
      <pc:sldChg chg="addSp delSp modSp del mod">
        <pc:chgData name="Tony Stith" userId="dc5b8ff7-f0a3-461d-968a-cdad0573c94f" providerId="ADAL" clId="{C8482E03-405B-41CA-AD70-DFED4E29B055}" dt="2022-09-27T17:55:41.311" v="1761" actId="47"/>
        <pc:sldMkLst>
          <pc:docMk/>
          <pc:sldMk cId="1949743008" sldId="300"/>
        </pc:sldMkLst>
        <pc:spChg chg="mod ord">
          <ac:chgData name="Tony Stith" userId="dc5b8ff7-f0a3-461d-968a-cdad0573c94f" providerId="ADAL" clId="{C8482E03-405B-41CA-AD70-DFED4E29B055}" dt="2022-09-27T17:46:45.840" v="1740" actId="1076"/>
          <ac:spMkLst>
            <pc:docMk/>
            <pc:sldMk cId="1949743008" sldId="300"/>
            <ac:spMk id="15" creationId="{1C3C4684-F947-27FD-C17F-CB9248E522C6}"/>
          </ac:spMkLst>
        </pc:spChg>
        <pc:spChg chg="del">
          <ac:chgData name="Tony Stith" userId="dc5b8ff7-f0a3-461d-968a-cdad0573c94f" providerId="ADAL" clId="{C8482E03-405B-41CA-AD70-DFED4E29B055}" dt="2022-09-27T17:32:59.864" v="1623" actId="26606"/>
          <ac:spMkLst>
            <pc:docMk/>
            <pc:sldMk cId="1949743008" sldId="300"/>
            <ac:spMk id="18" creationId="{5B779097-0D69-4290-BA87-1376821E4A30}"/>
          </ac:spMkLst>
        </pc:spChg>
        <pc:spChg chg="add del">
          <ac:chgData name="Tony Stith" userId="dc5b8ff7-f0a3-461d-968a-cdad0573c94f" providerId="ADAL" clId="{C8482E03-405B-41CA-AD70-DFED4E29B055}" dt="2022-09-27T17:34:11.155" v="1631" actId="26606"/>
          <ac:spMkLst>
            <pc:docMk/>
            <pc:sldMk cId="1949743008" sldId="300"/>
            <ac:spMk id="43" creationId="{43FCDA63-538C-4FB3-911D-7DF75B5993C9}"/>
          </ac:spMkLst>
        </pc:spChg>
        <pc:spChg chg="add del">
          <ac:chgData name="Tony Stith" userId="dc5b8ff7-f0a3-461d-968a-cdad0573c94f" providerId="ADAL" clId="{C8482E03-405B-41CA-AD70-DFED4E29B055}" dt="2022-09-27T17:34:11.155" v="1631" actId="26606"/>
          <ac:spMkLst>
            <pc:docMk/>
            <pc:sldMk cId="1949743008" sldId="300"/>
            <ac:spMk id="45" creationId="{C0F36B17-8009-453B-9C49-36A9D6F9D0EC}"/>
          </ac:spMkLst>
        </pc:spChg>
        <pc:spChg chg="add">
          <ac:chgData name="Tony Stith" userId="dc5b8ff7-f0a3-461d-968a-cdad0573c94f" providerId="ADAL" clId="{C8482E03-405B-41CA-AD70-DFED4E29B055}" dt="2022-09-27T17:34:11.155" v="1631" actId="26606"/>
          <ac:spMkLst>
            <pc:docMk/>
            <pc:sldMk cId="1949743008" sldId="300"/>
            <ac:spMk id="50" creationId="{B0778F24-30AE-45C7-8458-EF7755CC9786}"/>
          </ac:spMkLst>
        </pc:spChg>
        <pc:spChg chg="add">
          <ac:chgData name="Tony Stith" userId="dc5b8ff7-f0a3-461d-968a-cdad0573c94f" providerId="ADAL" clId="{C8482E03-405B-41CA-AD70-DFED4E29B055}" dt="2022-09-27T17:34:11.155" v="1631" actId="26606"/>
          <ac:spMkLst>
            <pc:docMk/>
            <pc:sldMk cId="1949743008" sldId="300"/>
            <ac:spMk id="52" creationId="{A0DE92DF-4769-4DE9-93FD-EE31271850CA}"/>
          </ac:spMkLst>
        </pc:spChg>
        <pc:grpChg chg="del">
          <ac:chgData name="Tony Stith" userId="dc5b8ff7-f0a3-461d-968a-cdad0573c94f" providerId="ADAL" clId="{C8482E03-405B-41CA-AD70-DFED4E29B055}" dt="2022-09-27T17:32:59.864" v="1623" actId="26606"/>
          <ac:grpSpMkLst>
            <pc:docMk/>
            <pc:sldMk cId="1949743008" sldId="300"/>
            <ac:grpSpMk id="20" creationId="{EBAD34AF-5414-49A5-AB75-F1CA854B3094}"/>
          </ac:grpSpMkLst>
        </pc:grpChg>
        <pc:grpChg chg="del">
          <ac:chgData name="Tony Stith" userId="dc5b8ff7-f0a3-461d-968a-cdad0573c94f" providerId="ADAL" clId="{C8482E03-405B-41CA-AD70-DFED4E29B055}" dt="2022-09-27T17:32:59.864" v="1623" actId="26606"/>
          <ac:grpSpMkLst>
            <pc:docMk/>
            <pc:sldMk cId="1949743008" sldId="300"/>
            <ac:grpSpMk id="24" creationId="{A7058376-8680-4625-B783-C9F525147657}"/>
          </ac:grpSpMkLst>
        </pc:grpChg>
        <pc:grpChg chg="del">
          <ac:chgData name="Tony Stith" userId="dc5b8ff7-f0a3-461d-968a-cdad0573c94f" providerId="ADAL" clId="{C8482E03-405B-41CA-AD70-DFED4E29B055}" dt="2022-09-27T17:32:59.864" v="1623" actId="26606"/>
          <ac:grpSpMkLst>
            <pc:docMk/>
            <pc:sldMk cId="1949743008" sldId="300"/>
            <ac:grpSpMk id="28" creationId="{6C6D9DC8-9EDB-48B2-8125-10F4D6B8995B}"/>
          </ac:grpSpMkLst>
        </pc:grpChg>
        <pc:grpChg chg="del">
          <ac:chgData name="Tony Stith" userId="dc5b8ff7-f0a3-461d-968a-cdad0573c94f" providerId="ADAL" clId="{C8482E03-405B-41CA-AD70-DFED4E29B055}" dt="2022-09-27T17:32:59.864" v="1623" actId="26606"/>
          <ac:grpSpMkLst>
            <pc:docMk/>
            <pc:sldMk cId="1949743008" sldId="300"/>
            <ac:grpSpMk id="32" creationId="{BCE84650-6FAA-48DC-BB93-39BB42D85F57}"/>
          </ac:grpSpMkLst>
        </pc:grpChg>
        <pc:grpChg chg="del">
          <ac:chgData name="Tony Stith" userId="dc5b8ff7-f0a3-461d-968a-cdad0573c94f" providerId="ADAL" clId="{C8482E03-405B-41CA-AD70-DFED4E29B055}" dt="2022-09-27T17:32:59.864" v="1623" actId="26606"/>
          <ac:grpSpMkLst>
            <pc:docMk/>
            <pc:sldMk cId="1949743008" sldId="300"/>
            <ac:grpSpMk id="36" creationId="{13E67C91-5B28-4AAD-881B-55AD0E00453B}"/>
          </ac:grpSpMkLst>
        </pc:grpChg>
        <pc:picChg chg="del mod ord">
          <ac:chgData name="Tony Stith" userId="dc5b8ff7-f0a3-461d-968a-cdad0573c94f" providerId="ADAL" clId="{C8482E03-405B-41CA-AD70-DFED4E29B055}" dt="2022-09-27T17:46:07.043" v="1728" actId="21"/>
          <ac:picMkLst>
            <pc:docMk/>
            <pc:sldMk cId="1949743008" sldId="300"/>
            <ac:picMk id="5" creationId="{4E7061A2-EE81-4D16-8650-63BE00680CE7}"/>
          </ac:picMkLst>
        </pc:picChg>
        <pc:picChg chg="mod">
          <ac:chgData name="Tony Stith" userId="dc5b8ff7-f0a3-461d-968a-cdad0573c94f" providerId="ADAL" clId="{C8482E03-405B-41CA-AD70-DFED4E29B055}" dt="2022-09-27T17:46:51.821" v="1742" actId="14100"/>
          <ac:picMkLst>
            <pc:docMk/>
            <pc:sldMk cId="1949743008" sldId="300"/>
            <ac:picMk id="7" creationId="{3AD0F414-48CA-491D-A38B-6E036B2DCCB2}"/>
          </ac:picMkLst>
        </pc:picChg>
        <pc:picChg chg="del mod ord">
          <ac:chgData name="Tony Stith" userId="dc5b8ff7-f0a3-461d-968a-cdad0573c94f" providerId="ADAL" clId="{C8482E03-405B-41CA-AD70-DFED4E29B055}" dt="2022-09-27T17:46:07.043" v="1728" actId="21"/>
          <ac:picMkLst>
            <pc:docMk/>
            <pc:sldMk cId="1949743008" sldId="300"/>
            <ac:picMk id="9" creationId="{A6E90949-10C0-47F1-A3A8-9DE980E968C1}"/>
          </ac:picMkLst>
        </pc:picChg>
        <pc:picChg chg="del mod ord">
          <ac:chgData name="Tony Stith" userId="dc5b8ff7-f0a3-461d-968a-cdad0573c94f" providerId="ADAL" clId="{C8482E03-405B-41CA-AD70-DFED4E29B055}" dt="2022-09-27T17:46:07.043" v="1728" actId="21"/>
          <ac:picMkLst>
            <pc:docMk/>
            <pc:sldMk cId="1949743008" sldId="300"/>
            <ac:picMk id="11" creationId="{49B5A3E2-CD12-4F5D-9C13-1EE70C0653E7}"/>
          </ac:picMkLst>
        </pc:picChg>
      </pc:sldChg>
      <pc:sldChg chg="addSp delSp modSp mod">
        <pc:chgData name="Tony Stith" userId="dc5b8ff7-f0a3-461d-968a-cdad0573c94f" providerId="ADAL" clId="{C8482E03-405B-41CA-AD70-DFED4E29B055}" dt="2022-09-27T17:42:37.763" v="1715" actId="26606"/>
        <pc:sldMkLst>
          <pc:docMk/>
          <pc:sldMk cId="2357981872" sldId="302"/>
        </pc:sldMkLst>
        <pc:spChg chg="mod">
          <ac:chgData name="Tony Stith" userId="dc5b8ff7-f0a3-461d-968a-cdad0573c94f" providerId="ADAL" clId="{C8482E03-405B-41CA-AD70-DFED4E29B055}" dt="2022-09-27T17:42:37.763" v="1715" actId="26606"/>
          <ac:spMkLst>
            <pc:docMk/>
            <pc:sldMk cId="2357981872" sldId="302"/>
            <ac:spMk id="2" creationId="{743135FA-2C72-4B28-9277-8461BBB5BC46}"/>
          </ac:spMkLst>
        </pc:spChg>
        <pc:spChg chg="mod">
          <ac:chgData name="Tony Stith" userId="dc5b8ff7-f0a3-461d-968a-cdad0573c94f" providerId="ADAL" clId="{C8482E03-405B-41CA-AD70-DFED4E29B055}" dt="2022-09-27T17:42:37.763" v="1715" actId="26606"/>
          <ac:spMkLst>
            <pc:docMk/>
            <pc:sldMk cId="2357981872" sldId="302"/>
            <ac:spMk id="3" creationId="{0B052122-3FE8-49D0-A63A-DE2E43449C85}"/>
          </ac:spMkLst>
        </pc:spChg>
        <pc:spChg chg="del">
          <ac:chgData name="Tony Stith" userId="dc5b8ff7-f0a3-461d-968a-cdad0573c94f" providerId="ADAL" clId="{C8482E03-405B-41CA-AD70-DFED4E29B055}" dt="2022-09-27T17:42:37.763" v="1715" actId="26606"/>
          <ac:spMkLst>
            <pc:docMk/>
            <pc:sldMk cId="2357981872" sldId="302"/>
            <ac:spMk id="8" creationId="{1B15ED52-F352-441B-82BF-E0EA34836D08}"/>
          </ac:spMkLst>
        </pc:spChg>
        <pc:spChg chg="del">
          <ac:chgData name="Tony Stith" userId="dc5b8ff7-f0a3-461d-968a-cdad0573c94f" providerId="ADAL" clId="{C8482E03-405B-41CA-AD70-DFED4E29B055}" dt="2022-09-27T17:42:37.763" v="1715" actId="26606"/>
          <ac:spMkLst>
            <pc:docMk/>
            <pc:sldMk cId="2357981872" sldId="302"/>
            <ac:spMk id="10" creationId="{3B2E3793-BFE6-45A2-9B7B-E18844431C99}"/>
          </ac:spMkLst>
        </pc:spChg>
        <pc:spChg chg="del">
          <ac:chgData name="Tony Stith" userId="dc5b8ff7-f0a3-461d-968a-cdad0573c94f" providerId="ADAL" clId="{C8482E03-405B-41CA-AD70-DFED4E29B055}" dt="2022-09-27T17:42:37.763" v="1715" actId="26606"/>
          <ac:spMkLst>
            <pc:docMk/>
            <pc:sldMk cId="2357981872" sldId="302"/>
            <ac:spMk id="12" creationId="{BC4C4868-CB8F-4AF9-9CDB-8108F2C19B67}"/>
          </ac:spMkLst>
        </pc:spChg>
        <pc:spChg chg="del">
          <ac:chgData name="Tony Stith" userId="dc5b8ff7-f0a3-461d-968a-cdad0573c94f" providerId="ADAL" clId="{C8482E03-405B-41CA-AD70-DFED4E29B055}" dt="2022-09-27T17:42:37.763" v="1715" actId="26606"/>
          <ac:spMkLst>
            <pc:docMk/>
            <pc:sldMk cId="2357981872" sldId="302"/>
            <ac:spMk id="14" creationId="{375E0459-6403-40CD-989D-56A4407CA12E}"/>
          </ac:spMkLst>
        </pc:spChg>
        <pc:spChg chg="del">
          <ac:chgData name="Tony Stith" userId="dc5b8ff7-f0a3-461d-968a-cdad0573c94f" providerId="ADAL" clId="{C8482E03-405B-41CA-AD70-DFED4E29B055}" dt="2022-09-27T17:42:37.763" v="1715" actId="26606"/>
          <ac:spMkLst>
            <pc:docMk/>
            <pc:sldMk cId="2357981872" sldId="302"/>
            <ac:spMk id="16" creationId="{53E5B1A8-3AC9-4BD1-9BBC-78CA94F2D1BA}"/>
          </ac:spMkLst>
        </pc:spChg>
        <pc:spChg chg="add">
          <ac:chgData name="Tony Stith" userId="dc5b8ff7-f0a3-461d-968a-cdad0573c94f" providerId="ADAL" clId="{C8482E03-405B-41CA-AD70-DFED4E29B055}" dt="2022-09-27T17:42:37.763" v="1715" actId="26606"/>
          <ac:spMkLst>
            <pc:docMk/>
            <pc:sldMk cId="2357981872" sldId="302"/>
            <ac:spMk id="21" creationId="{D009D6D5-DAC2-4A8B-A17A-E206B9012D09}"/>
          </ac:spMkLst>
        </pc:spChg>
        <pc:picChg chg="mod">
          <ac:chgData name="Tony Stith" userId="dc5b8ff7-f0a3-461d-968a-cdad0573c94f" providerId="ADAL" clId="{C8482E03-405B-41CA-AD70-DFED4E29B055}" dt="2022-09-27T17:42:37.763" v="1715" actId="26606"/>
          <ac:picMkLst>
            <pc:docMk/>
            <pc:sldMk cId="2357981872" sldId="302"/>
            <ac:picMk id="9" creationId="{5201AE3B-5ED7-4707-B280-DF7F921B10FA}"/>
          </ac:picMkLst>
        </pc:picChg>
      </pc:sldChg>
      <pc:sldChg chg="addSp delSp modSp mod">
        <pc:chgData name="Tony Stith" userId="dc5b8ff7-f0a3-461d-968a-cdad0573c94f" providerId="ADAL" clId="{C8482E03-405B-41CA-AD70-DFED4E29B055}" dt="2022-09-28T19:18:57.495" v="1851" actId="20577"/>
        <pc:sldMkLst>
          <pc:docMk/>
          <pc:sldMk cId="978945824" sldId="303"/>
        </pc:sldMkLst>
        <pc:spChg chg="mod">
          <ac:chgData name="Tony Stith" userId="dc5b8ff7-f0a3-461d-968a-cdad0573c94f" providerId="ADAL" clId="{C8482E03-405B-41CA-AD70-DFED4E29B055}" dt="2022-09-27T17:39:07.082" v="1681" actId="26606"/>
          <ac:spMkLst>
            <pc:docMk/>
            <pc:sldMk cId="978945824" sldId="303"/>
            <ac:spMk id="2" creationId="{743135FA-2C72-4B28-9277-8461BBB5BC46}"/>
          </ac:spMkLst>
        </pc:spChg>
        <pc:spChg chg="mod">
          <ac:chgData name="Tony Stith" userId="dc5b8ff7-f0a3-461d-968a-cdad0573c94f" providerId="ADAL" clId="{C8482E03-405B-41CA-AD70-DFED4E29B055}" dt="2022-09-28T19:18:57.495" v="1851" actId="20577"/>
          <ac:spMkLst>
            <pc:docMk/>
            <pc:sldMk cId="978945824" sldId="303"/>
            <ac:spMk id="3" creationId="{0B052122-3FE8-49D0-A63A-DE2E43449C85}"/>
          </ac:spMkLst>
        </pc:spChg>
        <pc:spChg chg="del">
          <ac:chgData name="Tony Stith" userId="dc5b8ff7-f0a3-461d-968a-cdad0573c94f" providerId="ADAL" clId="{C8482E03-405B-41CA-AD70-DFED4E29B055}" dt="2022-09-27T17:39:07.082" v="1681" actId="26606"/>
          <ac:spMkLst>
            <pc:docMk/>
            <pc:sldMk cId="978945824" sldId="303"/>
            <ac:spMk id="8" creationId="{1B15ED52-F352-441B-82BF-E0EA34836D08}"/>
          </ac:spMkLst>
        </pc:spChg>
        <pc:spChg chg="del">
          <ac:chgData name="Tony Stith" userId="dc5b8ff7-f0a3-461d-968a-cdad0573c94f" providerId="ADAL" clId="{C8482E03-405B-41CA-AD70-DFED4E29B055}" dt="2022-09-27T17:39:07.082" v="1681" actId="26606"/>
          <ac:spMkLst>
            <pc:docMk/>
            <pc:sldMk cId="978945824" sldId="303"/>
            <ac:spMk id="10" creationId="{3B2E3793-BFE6-45A2-9B7B-E18844431C99}"/>
          </ac:spMkLst>
        </pc:spChg>
        <pc:spChg chg="del">
          <ac:chgData name="Tony Stith" userId="dc5b8ff7-f0a3-461d-968a-cdad0573c94f" providerId="ADAL" clId="{C8482E03-405B-41CA-AD70-DFED4E29B055}" dt="2022-09-27T17:39:07.082" v="1681" actId="26606"/>
          <ac:spMkLst>
            <pc:docMk/>
            <pc:sldMk cId="978945824" sldId="303"/>
            <ac:spMk id="12" creationId="{BC4C4868-CB8F-4AF9-9CDB-8108F2C19B67}"/>
          </ac:spMkLst>
        </pc:spChg>
        <pc:spChg chg="del">
          <ac:chgData name="Tony Stith" userId="dc5b8ff7-f0a3-461d-968a-cdad0573c94f" providerId="ADAL" clId="{C8482E03-405B-41CA-AD70-DFED4E29B055}" dt="2022-09-27T17:39:07.082" v="1681" actId="26606"/>
          <ac:spMkLst>
            <pc:docMk/>
            <pc:sldMk cId="978945824" sldId="303"/>
            <ac:spMk id="14" creationId="{375E0459-6403-40CD-989D-56A4407CA12E}"/>
          </ac:spMkLst>
        </pc:spChg>
        <pc:spChg chg="del">
          <ac:chgData name="Tony Stith" userId="dc5b8ff7-f0a3-461d-968a-cdad0573c94f" providerId="ADAL" clId="{C8482E03-405B-41CA-AD70-DFED4E29B055}" dt="2022-09-27T17:39:07.082" v="1681" actId="26606"/>
          <ac:spMkLst>
            <pc:docMk/>
            <pc:sldMk cId="978945824" sldId="303"/>
            <ac:spMk id="16" creationId="{53E5B1A8-3AC9-4BD1-9BBC-78CA94F2D1BA}"/>
          </ac:spMkLst>
        </pc:spChg>
        <pc:spChg chg="add">
          <ac:chgData name="Tony Stith" userId="dc5b8ff7-f0a3-461d-968a-cdad0573c94f" providerId="ADAL" clId="{C8482E03-405B-41CA-AD70-DFED4E29B055}" dt="2022-09-27T17:39:07.082" v="1681" actId="26606"/>
          <ac:spMkLst>
            <pc:docMk/>
            <pc:sldMk cId="978945824" sldId="303"/>
            <ac:spMk id="21" creationId="{D009D6D5-DAC2-4A8B-A17A-E206B9012D09}"/>
          </ac:spMkLst>
        </pc:spChg>
        <pc:picChg chg="mod">
          <ac:chgData name="Tony Stith" userId="dc5b8ff7-f0a3-461d-968a-cdad0573c94f" providerId="ADAL" clId="{C8482E03-405B-41CA-AD70-DFED4E29B055}" dt="2022-09-27T17:39:07.082" v="1681" actId="26606"/>
          <ac:picMkLst>
            <pc:docMk/>
            <pc:sldMk cId="978945824" sldId="303"/>
            <ac:picMk id="9" creationId="{5201AE3B-5ED7-4707-B280-DF7F921B10FA}"/>
          </ac:picMkLst>
        </pc:picChg>
      </pc:sldChg>
      <pc:sldChg chg="addSp delSp modSp mod">
        <pc:chgData name="Tony Stith" userId="dc5b8ff7-f0a3-461d-968a-cdad0573c94f" providerId="ADAL" clId="{C8482E03-405B-41CA-AD70-DFED4E29B055}" dt="2022-09-27T17:40:28.981" v="1691" actId="26606"/>
        <pc:sldMkLst>
          <pc:docMk/>
          <pc:sldMk cId="108339225" sldId="304"/>
        </pc:sldMkLst>
        <pc:spChg chg="mod">
          <ac:chgData name="Tony Stith" userId="dc5b8ff7-f0a3-461d-968a-cdad0573c94f" providerId="ADAL" clId="{C8482E03-405B-41CA-AD70-DFED4E29B055}" dt="2022-09-27T17:40:28.981" v="1691" actId="26606"/>
          <ac:spMkLst>
            <pc:docMk/>
            <pc:sldMk cId="108339225" sldId="304"/>
            <ac:spMk id="2" creationId="{743135FA-2C72-4B28-9277-8461BBB5BC46}"/>
          </ac:spMkLst>
        </pc:spChg>
        <pc:spChg chg="mod">
          <ac:chgData name="Tony Stith" userId="dc5b8ff7-f0a3-461d-968a-cdad0573c94f" providerId="ADAL" clId="{C8482E03-405B-41CA-AD70-DFED4E29B055}" dt="2022-09-27T17:40:28.981" v="1691" actId="26606"/>
          <ac:spMkLst>
            <pc:docMk/>
            <pc:sldMk cId="108339225" sldId="304"/>
            <ac:spMk id="3" creationId="{0B052122-3FE8-49D0-A63A-DE2E43449C85}"/>
          </ac:spMkLst>
        </pc:spChg>
        <pc:spChg chg="del">
          <ac:chgData name="Tony Stith" userId="dc5b8ff7-f0a3-461d-968a-cdad0573c94f" providerId="ADAL" clId="{C8482E03-405B-41CA-AD70-DFED4E29B055}" dt="2022-09-27T17:40:28.981" v="1691" actId="26606"/>
          <ac:spMkLst>
            <pc:docMk/>
            <pc:sldMk cId="108339225" sldId="304"/>
            <ac:spMk id="8" creationId="{1B15ED52-F352-441B-82BF-E0EA34836D08}"/>
          </ac:spMkLst>
        </pc:spChg>
        <pc:spChg chg="del">
          <ac:chgData name="Tony Stith" userId="dc5b8ff7-f0a3-461d-968a-cdad0573c94f" providerId="ADAL" clId="{C8482E03-405B-41CA-AD70-DFED4E29B055}" dt="2022-09-27T17:40:28.981" v="1691" actId="26606"/>
          <ac:spMkLst>
            <pc:docMk/>
            <pc:sldMk cId="108339225" sldId="304"/>
            <ac:spMk id="10" creationId="{3B2E3793-BFE6-45A2-9B7B-E18844431C99}"/>
          </ac:spMkLst>
        </pc:spChg>
        <pc:spChg chg="del">
          <ac:chgData name="Tony Stith" userId="dc5b8ff7-f0a3-461d-968a-cdad0573c94f" providerId="ADAL" clId="{C8482E03-405B-41CA-AD70-DFED4E29B055}" dt="2022-09-27T17:40:28.981" v="1691" actId="26606"/>
          <ac:spMkLst>
            <pc:docMk/>
            <pc:sldMk cId="108339225" sldId="304"/>
            <ac:spMk id="12" creationId="{BC4C4868-CB8F-4AF9-9CDB-8108F2C19B67}"/>
          </ac:spMkLst>
        </pc:spChg>
        <pc:spChg chg="del">
          <ac:chgData name="Tony Stith" userId="dc5b8ff7-f0a3-461d-968a-cdad0573c94f" providerId="ADAL" clId="{C8482E03-405B-41CA-AD70-DFED4E29B055}" dt="2022-09-27T17:40:28.981" v="1691" actId="26606"/>
          <ac:spMkLst>
            <pc:docMk/>
            <pc:sldMk cId="108339225" sldId="304"/>
            <ac:spMk id="14" creationId="{375E0459-6403-40CD-989D-56A4407CA12E}"/>
          </ac:spMkLst>
        </pc:spChg>
        <pc:spChg chg="del">
          <ac:chgData name="Tony Stith" userId="dc5b8ff7-f0a3-461d-968a-cdad0573c94f" providerId="ADAL" clId="{C8482E03-405B-41CA-AD70-DFED4E29B055}" dt="2022-09-27T17:40:28.981" v="1691" actId="26606"/>
          <ac:spMkLst>
            <pc:docMk/>
            <pc:sldMk cId="108339225" sldId="304"/>
            <ac:spMk id="16" creationId="{53E5B1A8-3AC9-4BD1-9BBC-78CA94F2D1BA}"/>
          </ac:spMkLst>
        </pc:spChg>
        <pc:spChg chg="add">
          <ac:chgData name="Tony Stith" userId="dc5b8ff7-f0a3-461d-968a-cdad0573c94f" providerId="ADAL" clId="{C8482E03-405B-41CA-AD70-DFED4E29B055}" dt="2022-09-27T17:40:28.981" v="1691" actId="26606"/>
          <ac:spMkLst>
            <pc:docMk/>
            <pc:sldMk cId="108339225" sldId="304"/>
            <ac:spMk id="21" creationId="{D009D6D5-DAC2-4A8B-A17A-E206B9012D09}"/>
          </ac:spMkLst>
        </pc:spChg>
        <pc:picChg chg="mod">
          <ac:chgData name="Tony Stith" userId="dc5b8ff7-f0a3-461d-968a-cdad0573c94f" providerId="ADAL" clId="{C8482E03-405B-41CA-AD70-DFED4E29B055}" dt="2022-09-27T17:40:28.981" v="1691" actId="26606"/>
          <ac:picMkLst>
            <pc:docMk/>
            <pc:sldMk cId="108339225" sldId="304"/>
            <ac:picMk id="9" creationId="{5201AE3B-5ED7-4707-B280-DF7F921B10FA}"/>
          </ac:picMkLst>
        </pc:picChg>
      </pc:sldChg>
      <pc:sldChg chg="addSp delSp modSp mod">
        <pc:chgData name="Tony Stith" userId="dc5b8ff7-f0a3-461d-968a-cdad0573c94f" providerId="ADAL" clId="{C8482E03-405B-41CA-AD70-DFED4E29B055}" dt="2022-09-27T17:41:51.202" v="1702" actId="20577"/>
        <pc:sldMkLst>
          <pc:docMk/>
          <pc:sldMk cId="122258023" sldId="306"/>
        </pc:sldMkLst>
        <pc:spChg chg="mod">
          <ac:chgData name="Tony Stith" userId="dc5b8ff7-f0a3-461d-968a-cdad0573c94f" providerId="ADAL" clId="{C8482E03-405B-41CA-AD70-DFED4E29B055}" dt="2022-09-27T17:41:42.706" v="1701" actId="26606"/>
          <ac:spMkLst>
            <pc:docMk/>
            <pc:sldMk cId="122258023" sldId="306"/>
            <ac:spMk id="2" creationId="{743135FA-2C72-4B28-9277-8461BBB5BC46}"/>
          </ac:spMkLst>
        </pc:spChg>
        <pc:spChg chg="mod">
          <ac:chgData name="Tony Stith" userId="dc5b8ff7-f0a3-461d-968a-cdad0573c94f" providerId="ADAL" clId="{C8482E03-405B-41CA-AD70-DFED4E29B055}" dt="2022-09-27T17:41:51.202" v="1702" actId="20577"/>
          <ac:spMkLst>
            <pc:docMk/>
            <pc:sldMk cId="122258023" sldId="306"/>
            <ac:spMk id="3" creationId="{0B052122-3FE8-49D0-A63A-DE2E43449C85}"/>
          </ac:spMkLst>
        </pc:spChg>
        <pc:spChg chg="del">
          <ac:chgData name="Tony Stith" userId="dc5b8ff7-f0a3-461d-968a-cdad0573c94f" providerId="ADAL" clId="{C8482E03-405B-41CA-AD70-DFED4E29B055}" dt="2022-09-27T17:41:42.706" v="1701" actId="26606"/>
          <ac:spMkLst>
            <pc:docMk/>
            <pc:sldMk cId="122258023" sldId="306"/>
            <ac:spMk id="8" creationId="{1B15ED52-F352-441B-82BF-E0EA34836D08}"/>
          </ac:spMkLst>
        </pc:spChg>
        <pc:spChg chg="del">
          <ac:chgData name="Tony Stith" userId="dc5b8ff7-f0a3-461d-968a-cdad0573c94f" providerId="ADAL" clId="{C8482E03-405B-41CA-AD70-DFED4E29B055}" dt="2022-09-27T17:41:42.706" v="1701" actId="26606"/>
          <ac:spMkLst>
            <pc:docMk/>
            <pc:sldMk cId="122258023" sldId="306"/>
            <ac:spMk id="10" creationId="{3B2E3793-BFE6-45A2-9B7B-E18844431C99}"/>
          </ac:spMkLst>
        </pc:spChg>
        <pc:spChg chg="del">
          <ac:chgData name="Tony Stith" userId="dc5b8ff7-f0a3-461d-968a-cdad0573c94f" providerId="ADAL" clId="{C8482E03-405B-41CA-AD70-DFED4E29B055}" dt="2022-09-27T17:41:42.706" v="1701" actId="26606"/>
          <ac:spMkLst>
            <pc:docMk/>
            <pc:sldMk cId="122258023" sldId="306"/>
            <ac:spMk id="12" creationId="{BC4C4868-CB8F-4AF9-9CDB-8108F2C19B67}"/>
          </ac:spMkLst>
        </pc:spChg>
        <pc:spChg chg="del">
          <ac:chgData name="Tony Stith" userId="dc5b8ff7-f0a3-461d-968a-cdad0573c94f" providerId="ADAL" clId="{C8482E03-405B-41CA-AD70-DFED4E29B055}" dt="2022-09-27T17:41:42.706" v="1701" actId="26606"/>
          <ac:spMkLst>
            <pc:docMk/>
            <pc:sldMk cId="122258023" sldId="306"/>
            <ac:spMk id="14" creationId="{375E0459-6403-40CD-989D-56A4407CA12E}"/>
          </ac:spMkLst>
        </pc:spChg>
        <pc:spChg chg="del">
          <ac:chgData name="Tony Stith" userId="dc5b8ff7-f0a3-461d-968a-cdad0573c94f" providerId="ADAL" clId="{C8482E03-405B-41CA-AD70-DFED4E29B055}" dt="2022-09-27T17:41:42.706" v="1701" actId="26606"/>
          <ac:spMkLst>
            <pc:docMk/>
            <pc:sldMk cId="122258023" sldId="306"/>
            <ac:spMk id="16" creationId="{53E5B1A8-3AC9-4BD1-9BBC-78CA94F2D1BA}"/>
          </ac:spMkLst>
        </pc:spChg>
        <pc:spChg chg="add">
          <ac:chgData name="Tony Stith" userId="dc5b8ff7-f0a3-461d-968a-cdad0573c94f" providerId="ADAL" clId="{C8482E03-405B-41CA-AD70-DFED4E29B055}" dt="2022-09-27T17:41:42.706" v="1701" actId="26606"/>
          <ac:spMkLst>
            <pc:docMk/>
            <pc:sldMk cId="122258023" sldId="306"/>
            <ac:spMk id="21" creationId="{D009D6D5-DAC2-4A8B-A17A-E206B9012D09}"/>
          </ac:spMkLst>
        </pc:spChg>
        <pc:picChg chg="mod">
          <ac:chgData name="Tony Stith" userId="dc5b8ff7-f0a3-461d-968a-cdad0573c94f" providerId="ADAL" clId="{C8482E03-405B-41CA-AD70-DFED4E29B055}" dt="2022-09-27T17:41:42.706" v="1701" actId="26606"/>
          <ac:picMkLst>
            <pc:docMk/>
            <pc:sldMk cId="122258023" sldId="306"/>
            <ac:picMk id="9" creationId="{5201AE3B-5ED7-4707-B280-DF7F921B10FA}"/>
          </ac:picMkLst>
        </pc:picChg>
      </pc:sldChg>
      <pc:sldChg chg="addSp delSp modSp mod">
        <pc:chgData name="Tony Stith" userId="dc5b8ff7-f0a3-461d-968a-cdad0573c94f" providerId="ADAL" clId="{C8482E03-405B-41CA-AD70-DFED4E29B055}" dt="2022-09-29T17:32:43.818" v="1869" actId="113"/>
        <pc:sldMkLst>
          <pc:docMk/>
          <pc:sldMk cId="483657802" sldId="307"/>
        </pc:sldMkLst>
        <pc:spChg chg="mod">
          <ac:chgData name="Tony Stith" userId="dc5b8ff7-f0a3-461d-968a-cdad0573c94f" providerId="ADAL" clId="{C8482E03-405B-41CA-AD70-DFED4E29B055}" dt="2022-09-27T17:41:08.324" v="1693" actId="26606"/>
          <ac:spMkLst>
            <pc:docMk/>
            <pc:sldMk cId="483657802" sldId="307"/>
            <ac:spMk id="2" creationId="{743135FA-2C72-4B28-9277-8461BBB5BC46}"/>
          </ac:spMkLst>
        </pc:spChg>
        <pc:spChg chg="mod">
          <ac:chgData name="Tony Stith" userId="dc5b8ff7-f0a3-461d-968a-cdad0573c94f" providerId="ADAL" clId="{C8482E03-405B-41CA-AD70-DFED4E29B055}" dt="2022-09-29T17:32:43.818" v="1869" actId="113"/>
          <ac:spMkLst>
            <pc:docMk/>
            <pc:sldMk cId="483657802" sldId="307"/>
            <ac:spMk id="3" creationId="{0B052122-3FE8-49D0-A63A-DE2E43449C85}"/>
          </ac:spMkLst>
        </pc:spChg>
        <pc:spChg chg="del">
          <ac:chgData name="Tony Stith" userId="dc5b8ff7-f0a3-461d-968a-cdad0573c94f" providerId="ADAL" clId="{C8482E03-405B-41CA-AD70-DFED4E29B055}" dt="2022-09-27T17:41:08.324" v="1693" actId="26606"/>
          <ac:spMkLst>
            <pc:docMk/>
            <pc:sldMk cId="483657802" sldId="307"/>
            <ac:spMk id="8" creationId="{1B15ED52-F352-441B-82BF-E0EA34836D08}"/>
          </ac:spMkLst>
        </pc:spChg>
        <pc:spChg chg="del">
          <ac:chgData name="Tony Stith" userId="dc5b8ff7-f0a3-461d-968a-cdad0573c94f" providerId="ADAL" clId="{C8482E03-405B-41CA-AD70-DFED4E29B055}" dt="2022-09-27T17:41:08.324" v="1693" actId="26606"/>
          <ac:spMkLst>
            <pc:docMk/>
            <pc:sldMk cId="483657802" sldId="307"/>
            <ac:spMk id="10" creationId="{3B2E3793-BFE6-45A2-9B7B-E18844431C99}"/>
          </ac:spMkLst>
        </pc:spChg>
        <pc:spChg chg="del">
          <ac:chgData name="Tony Stith" userId="dc5b8ff7-f0a3-461d-968a-cdad0573c94f" providerId="ADAL" clId="{C8482E03-405B-41CA-AD70-DFED4E29B055}" dt="2022-09-27T17:41:08.324" v="1693" actId="26606"/>
          <ac:spMkLst>
            <pc:docMk/>
            <pc:sldMk cId="483657802" sldId="307"/>
            <ac:spMk id="12" creationId="{BC4C4868-CB8F-4AF9-9CDB-8108F2C19B67}"/>
          </ac:spMkLst>
        </pc:spChg>
        <pc:spChg chg="del">
          <ac:chgData name="Tony Stith" userId="dc5b8ff7-f0a3-461d-968a-cdad0573c94f" providerId="ADAL" clId="{C8482E03-405B-41CA-AD70-DFED4E29B055}" dt="2022-09-27T17:41:08.324" v="1693" actId="26606"/>
          <ac:spMkLst>
            <pc:docMk/>
            <pc:sldMk cId="483657802" sldId="307"/>
            <ac:spMk id="14" creationId="{375E0459-6403-40CD-989D-56A4407CA12E}"/>
          </ac:spMkLst>
        </pc:spChg>
        <pc:spChg chg="del">
          <ac:chgData name="Tony Stith" userId="dc5b8ff7-f0a3-461d-968a-cdad0573c94f" providerId="ADAL" clId="{C8482E03-405B-41CA-AD70-DFED4E29B055}" dt="2022-09-27T17:41:08.324" v="1693" actId="26606"/>
          <ac:spMkLst>
            <pc:docMk/>
            <pc:sldMk cId="483657802" sldId="307"/>
            <ac:spMk id="16" creationId="{53E5B1A8-3AC9-4BD1-9BBC-78CA94F2D1BA}"/>
          </ac:spMkLst>
        </pc:spChg>
        <pc:spChg chg="add">
          <ac:chgData name="Tony Stith" userId="dc5b8ff7-f0a3-461d-968a-cdad0573c94f" providerId="ADAL" clId="{C8482E03-405B-41CA-AD70-DFED4E29B055}" dt="2022-09-27T17:41:08.324" v="1693" actId="26606"/>
          <ac:spMkLst>
            <pc:docMk/>
            <pc:sldMk cId="483657802" sldId="307"/>
            <ac:spMk id="21" creationId="{777A147A-9ED8-46B4-8660-1B3C2AA880B5}"/>
          </ac:spMkLst>
        </pc:spChg>
        <pc:spChg chg="add">
          <ac:chgData name="Tony Stith" userId="dc5b8ff7-f0a3-461d-968a-cdad0573c94f" providerId="ADAL" clId="{C8482E03-405B-41CA-AD70-DFED4E29B055}" dt="2022-09-27T17:41:08.324" v="1693" actId="26606"/>
          <ac:spMkLst>
            <pc:docMk/>
            <pc:sldMk cId="483657802" sldId="307"/>
            <ac:spMk id="23" creationId="{5D6C15A0-C087-4593-8414-2B4EC1CDC3DE}"/>
          </ac:spMkLst>
        </pc:spChg>
        <pc:picChg chg="del">
          <ac:chgData name="Tony Stith" userId="dc5b8ff7-f0a3-461d-968a-cdad0573c94f" providerId="ADAL" clId="{C8482E03-405B-41CA-AD70-DFED4E29B055}" dt="2022-09-27T17:40:56.419" v="1692" actId="478"/>
          <ac:picMkLst>
            <pc:docMk/>
            <pc:sldMk cId="483657802" sldId="307"/>
            <ac:picMk id="9" creationId="{5201AE3B-5ED7-4707-B280-DF7F921B10FA}"/>
          </ac:picMkLst>
        </pc:picChg>
      </pc:sldChg>
      <pc:sldChg chg="addSp delSp modSp mod">
        <pc:chgData name="Tony Stith" userId="dc5b8ff7-f0a3-461d-968a-cdad0573c94f" providerId="ADAL" clId="{C8482E03-405B-41CA-AD70-DFED4E29B055}" dt="2022-09-29T16:15:18.079" v="1856"/>
        <pc:sldMkLst>
          <pc:docMk/>
          <pc:sldMk cId="1907949980" sldId="308"/>
        </pc:sldMkLst>
        <pc:spChg chg="mod">
          <ac:chgData name="Tony Stith" userId="dc5b8ff7-f0a3-461d-968a-cdad0573c94f" providerId="ADAL" clId="{C8482E03-405B-41CA-AD70-DFED4E29B055}" dt="2022-09-27T17:42:08.257" v="1706" actId="26606"/>
          <ac:spMkLst>
            <pc:docMk/>
            <pc:sldMk cId="1907949980" sldId="308"/>
            <ac:spMk id="2" creationId="{743135FA-2C72-4B28-9277-8461BBB5BC46}"/>
          </ac:spMkLst>
        </pc:spChg>
        <pc:spChg chg="mod">
          <ac:chgData name="Tony Stith" userId="dc5b8ff7-f0a3-461d-968a-cdad0573c94f" providerId="ADAL" clId="{C8482E03-405B-41CA-AD70-DFED4E29B055}" dt="2022-09-29T16:15:18.079" v="1856"/>
          <ac:spMkLst>
            <pc:docMk/>
            <pc:sldMk cId="1907949980" sldId="308"/>
            <ac:spMk id="3" creationId="{0B052122-3FE8-49D0-A63A-DE2E43449C85}"/>
          </ac:spMkLst>
        </pc:spChg>
        <pc:spChg chg="add del">
          <ac:chgData name="Tony Stith" userId="dc5b8ff7-f0a3-461d-968a-cdad0573c94f" providerId="ADAL" clId="{C8482E03-405B-41CA-AD70-DFED4E29B055}" dt="2022-09-27T17:42:08.257" v="1706" actId="26606"/>
          <ac:spMkLst>
            <pc:docMk/>
            <pc:sldMk cId="1907949980" sldId="308"/>
            <ac:spMk id="8" creationId="{1B15ED52-F352-441B-82BF-E0EA34836D08}"/>
          </ac:spMkLst>
        </pc:spChg>
        <pc:spChg chg="add del">
          <ac:chgData name="Tony Stith" userId="dc5b8ff7-f0a3-461d-968a-cdad0573c94f" providerId="ADAL" clId="{C8482E03-405B-41CA-AD70-DFED4E29B055}" dt="2022-09-27T17:42:08.257" v="1706" actId="26606"/>
          <ac:spMkLst>
            <pc:docMk/>
            <pc:sldMk cId="1907949980" sldId="308"/>
            <ac:spMk id="10" creationId="{3B2E3793-BFE6-45A2-9B7B-E18844431C99}"/>
          </ac:spMkLst>
        </pc:spChg>
        <pc:spChg chg="add del">
          <ac:chgData name="Tony Stith" userId="dc5b8ff7-f0a3-461d-968a-cdad0573c94f" providerId="ADAL" clId="{C8482E03-405B-41CA-AD70-DFED4E29B055}" dt="2022-09-27T17:42:08.257" v="1706" actId="26606"/>
          <ac:spMkLst>
            <pc:docMk/>
            <pc:sldMk cId="1907949980" sldId="308"/>
            <ac:spMk id="12" creationId="{BC4C4868-CB8F-4AF9-9CDB-8108F2C19B67}"/>
          </ac:spMkLst>
        </pc:spChg>
        <pc:spChg chg="add del">
          <ac:chgData name="Tony Stith" userId="dc5b8ff7-f0a3-461d-968a-cdad0573c94f" providerId="ADAL" clId="{C8482E03-405B-41CA-AD70-DFED4E29B055}" dt="2022-09-27T17:42:08.257" v="1706" actId="26606"/>
          <ac:spMkLst>
            <pc:docMk/>
            <pc:sldMk cId="1907949980" sldId="308"/>
            <ac:spMk id="14" creationId="{375E0459-6403-40CD-989D-56A4407CA12E}"/>
          </ac:spMkLst>
        </pc:spChg>
        <pc:spChg chg="add del">
          <ac:chgData name="Tony Stith" userId="dc5b8ff7-f0a3-461d-968a-cdad0573c94f" providerId="ADAL" clId="{C8482E03-405B-41CA-AD70-DFED4E29B055}" dt="2022-09-27T17:42:08.257" v="1706" actId="26606"/>
          <ac:spMkLst>
            <pc:docMk/>
            <pc:sldMk cId="1907949980" sldId="308"/>
            <ac:spMk id="16" creationId="{53E5B1A8-3AC9-4BD1-9BBC-78CA94F2D1BA}"/>
          </ac:spMkLst>
        </pc:spChg>
        <pc:spChg chg="add">
          <ac:chgData name="Tony Stith" userId="dc5b8ff7-f0a3-461d-968a-cdad0573c94f" providerId="ADAL" clId="{C8482E03-405B-41CA-AD70-DFED4E29B055}" dt="2022-09-27T17:42:08.257" v="1706" actId="26606"/>
          <ac:spMkLst>
            <pc:docMk/>
            <pc:sldMk cId="1907949980" sldId="308"/>
            <ac:spMk id="18" creationId="{777A147A-9ED8-46B4-8660-1B3C2AA880B5}"/>
          </ac:spMkLst>
        </pc:spChg>
        <pc:spChg chg="add del">
          <ac:chgData name="Tony Stith" userId="dc5b8ff7-f0a3-461d-968a-cdad0573c94f" providerId="ADAL" clId="{C8482E03-405B-41CA-AD70-DFED4E29B055}" dt="2022-09-27T17:42:04.443" v="1704" actId="26606"/>
          <ac:spMkLst>
            <pc:docMk/>
            <pc:sldMk cId="1907949980" sldId="308"/>
            <ac:spMk id="21" creationId="{D009D6D5-DAC2-4A8B-A17A-E206B9012D09}"/>
          </ac:spMkLst>
        </pc:spChg>
        <pc:spChg chg="add">
          <ac:chgData name="Tony Stith" userId="dc5b8ff7-f0a3-461d-968a-cdad0573c94f" providerId="ADAL" clId="{C8482E03-405B-41CA-AD70-DFED4E29B055}" dt="2022-09-27T17:42:08.257" v="1706" actId="26606"/>
          <ac:spMkLst>
            <pc:docMk/>
            <pc:sldMk cId="1907949980" sldId="308"/>
            <ac:spMk id="23" creationId="{5D6C15A0-C087-4593-8414-2B4EC1CDC3DE}"/>
          </ac:spMkLst>
        </pc:spChg>
        <pc:picChg chg="del mod">
          <ac:chgData name="Tony Stith" userId="dc5b8ff7-f0a3-461d-968a-cdad0573c94f" providerId="ADAL" clId="{C8482E03-405B-41CA-AD70-DFED4E29B055}" dt="2022-09-27T17:42:06.560" v="1705" actId="478"/>
          <ac:picMkLst>
            <pc:docMk/>
            <pc:sldMk cId="1907949980" sldId="308"/>
            <ac:picMk id="9" creationId="{5201AE3B-5ED7-4707-B280-DF7F921B10FA}"/>
          </ac:picMkLst>
        </pc:picChg>
      </pc:sldChg>
      <pc:sldChg chg="modSp add mod">
        <pc:chgData name="Tony Stith" userId="dc5b8ff7-f0a3-461d-968a-cdad0573c94f" providerId="ADAL" clId="{C8482E03-405B-41CA-AD70-DFED4E29B055}" dt="2022-10-01T12:17:06.862" v="1873" actId="20577"/>
        <pc:sldMkLst>
          <pc:docMk/>
          <pc:sldMk cId="2226432972" sldId="309"/>
        </pc:sldMkLst>
        <pc:spChg chg="mod">
          <ac:chgData name="Tony Stith" userId="dc5b8ff7-f0a3-461d-968a-cdad0573c94f" providerId="ADAL" clId="{C8482E03-405B-41CA-AD70-DFED4E29B055}" dt="2022-10-01T12:17:06.862" v="1873" actId="20577"/>
          <ac:spMkLst>
            <pc:docMk/>
            <pc:sldMk cId="2226432972" sldId="309"/>
            <ac:spMk id="2" creationId="{743135FA-2C72-4B28-9277-8461BBB5BC46}"/>
          </ac:spMkLst>
        </pc:spChg>
        <pc:spChg chg="mod">
          <ac:chgData name="Tony Stith" userId="dc5b8ff7-f0a3-461d-968a-cdad0573c94f" providerId="ADAL" clId="{C8482E03-405B-41CA-AD70-DFED4E29B055}" dt="2022-09-27T16:58:33.682" v="1276" actId="403"/>
          <ac:spMkLst>
            <pc:docMk/>
            <pc:sldMk cId="2226432972" sldId="309"/>
            <ac:spMk id="3" creationId="{0B052122-3FE8-49D0-A63A-DE2E43449C85}"/>
          </ac:spMkLst>
        </pc:spChg>
      </pc:sldChg>
      <pc:sldChg chg="modSp add mod">
        <pc:chgData name="Tony Stith" userId="dc5b8ff7-f0a3-461d-968a-cdad0573c94f" providerId="ADAL" clId="{C8482E03-405B-41CA-AD70-DFED4E29B055}" dt="2022-09-27T17:38:06.116" v="1676" actId="2711"/>
        <pc:sldMkLst>
          <pc:docMk/>
          <pc:sldMk cId="2291754475" sldId="310"/>
        </pc:sldMkLst>
        <pc:spChg chg="mod">
          <ac:chgData name="Tony Stith" userId="dc5b8ff7-f0a3-461d-968a-cdad0573c94f" providerId="ADAL" clId="{C8482E03-405B-41CA-AD70-DFED4E29B055}" dt="2022-09-27T17:27:28.710" v="1589" actId="20577"/>
          <ac:spMkLst>
            <pc:docMk/>
            <pc:sldMk cId="2291754475" sldId="310"/>
            <ac:spMk id="2" creationId="{743135FA-2C72-4B28-9277-8461BBB5BC46}"/>
          </ac:spMkLst>
        </pc:spChg>
        <pc:spChg chg="mod">
          <ac:chgData name="Tony Stith" userId="dc5b8ff7-f0a3-461d-968a-cdad0573c94f" providerId="ADAL" clId="{C8482E03-405B-41CA-AD70-DFED4E29B055}" dt="2022-09-27T17:38:06.116" v="1676" actId="2711"/>
          <ac:spMkLst>
            <pc:docMk/>
            <pc:sldMk cId="2291754475" sldId="310"/>
            <ac:spMk id="3" creationId="{0B052122-3FE8-49D0-A63A-DE2E43449C85}"/>
          </ac:spMkLst>
        </pc:spChg>
      </pc:sldChg>
      <pc:sldChg chg="modSp add del mod">
        <pc:chgData name="Tony Stith" userId="dc5b8ff7-f0a3-461d-968a-cdad0573c94f" providerId="ADAL" clId="{C8482E03-405B-41CA-AD70-DFED4E29B055}" dt="2022-09-27T17:08:36.336" v="1353" actId="47"/>
        <pc:sldMkLst>
          <pc:docMk/>
          <pc:sldMk cId="3963461122" sldId="310"/>
        </pc:sldMkLst>
        <pc:spChg chg="mod">
          <ac:chgData name="Tony Stith" userId="dc5b8ff7-f0a3-461d-968a-cdad0573c94f" providerId="ADAL" clId="{C8482E03-405B-41CA-AD70-DFED4E29B055}" dt="2022-09-27T17:07:09.082" v="1345" actId="20577"/>
          <ac:spMkLst>
            <pc:docMk/>
            <pc:sldMk cId="3963461122" sldId="310"/>
            <ac:spMk id="2" creationId="{743135FA-2C72-4B28-9277-8461BBB5BC46}"/>
          </ac:spMkLst>
        </pc:spChg>
        <pc:spChg chg="mod">
          <ac:chgData name="Tony Stith" userId="dc5b8ff7-f0a3-461d-968a-cdad0573c94f" providerId="ADAL" clId="{C8482E03-405B-41CA-AD70-DFED4E29B055}" dt="2022-09-27T17:08:10.659" v="1348" actId="21"/>
          <ac:spMkLst>
            <pc:docMk/>
            <pc:sldMk cId="3963461122" sldId="310"/>
            <ac:spMk id="3" creationId="{0B052122-3FE8-49D0-A63A-DE2E43449C85}"/>
          </ac:spMkLst>
        </pc:spChg>
      </pc:sldChg>
      <pc:sldChg chg="modSp add mod">
        <pc:chgData name="Tony Stith" userId="dc5b8ff7-f0a3-461d-968a-cdad0573c94f" providerId="ADAL" clId="{C8482E03-405B-41CA-AD70-DFED4E29B055}" dt="2022-09-27T17:37:39.397" v="1674" actId="2711"/>
        <pc:sldMkLst>
          <pc:docMk/>
          <pc:sldMk cId="1574266843" sldId="311"/>
        </pc:sldMkLst>
        <pc:spChg chg="mod">
          <ac:chgData name="Tony Stith" userId="dc5b8ff7-f0a3-461d-968a-cdad0573c94f" providerId="ADAL" clId="{C8482E03-405B-41CA-AD70-DFED4E29B055}" dt="2022-09-27T17:37:39.397" v="1674" actId="2711"/>
          <ac:spMkLst>
            <pc:docMk/>
            <pc:sldMk cId="1574266843" sldId="311"/>
            <ac:spMk id="3" creationId="{0B052122-3FE8-49D0-A63A-DE2E43449C85}"/>
          </ac:spMkLst>
        </pc:spChg>
      </pc:sldChg>
      <pc:sldChg chg="add del">
        <pc:chgData name="Tony Stith" userId="dc5b8ff7-f0a3-461d-968a-cdad0573c94f" providerId="ADAL" clId="{C8482E03-405B-41CA-AD70-DFED4E29B055}" dt="2022-09-27T17:31:45.643" v="1616" actId="47"/>
        <pc:sldMkLst>
          <pc:docMk/>
          <pc:sldMk cId="2560578174" sldId="311"/>
        </pc:sldMkLst>
      </pc:sldChg>
      <pc:sldChg chg="modSp add mod">
        <pc:chgData name="Tony Stith" userId="dc5b8ff7-f0a3-461d-968a-cdad0573c94f" providerId="ADAL" clId="{C8482E03-405B-41CA-AD70-DFED4E29B055}" dt="2022-09-27T17:40:09.913" v="1690" actId="20577"/>
        <pc:sldMkLst>
          <pc:docMk/>
          <pc:sldMk cId="1964921030" sldId="312"/>
        </pc:sldMkLst>
        <pc:spChg chg="mod">
          <ac:chgData name="Tony Stith" userId="dc5b8ff7-f0a3-461d-968a-cdad0573c94f" providerId="ADAL" clId="{C8482E03-405B-41CA-AD70-DFED4E29B055}" dt="2022-09-27T17:40:09.913" v="1690" actId="20577"/>
          <ac:spMkLst>
            <pc:docMk/>
            <pc:sldMk cId="1964921030" sldId="312"/>
            <ac:spMk id="3" creationId="{0B052122-3FE8-49D0-A63A-DE2E43449C85}"/>
          </ac:spMkLst>
        </pc:spChg>
      </pc:sldChg>
      <pc:sldChg chg="addSp delSp modSp add mod">
        <pc:chgData name="Tony Stith" userId="dc5b8ff7-f0a3-461d-968a-cdad0573c94f" providerId="ADAL" clId="{C8482E03-405B-41CA-AD70-DFED4E29B055}" dt="2022-09-27T17:58:31.885" v="1792" actId="14100"/>
        <pc:sldMkLst>
          <pc:docMk/>
          <pc:sldMk cId="1713520266" sldId="313"/>
        </pc:sldMkLst>
        <pc:spChg chg="mod">
          <ac:chgData name="Tony Stith" userId="dc5b8ff7-f0a3-461d-968a-cdad0573c94f" providerId="ADAL" clId="{C8482E03-405B-41CA-AD70-DFED4E29B055}" dt="2022-09-27T17:58:13.992" v="1789" actId="122"/>
          <ac:spMkLst>
            <pc:docMk/>
            <pc:sldMk cId="1713520266" sldId="313"/>
            <ac:spMk id="15" creationId="{1C3C4684-F947-27FD-C17F-CB9248E522C6}"/>
          </ac:spMkLst>
        </pc:spChg>
        <pc:spChg chg="del">
          <ac:chgData name="Tony Stith" userId="dc5b8ff7-f0a3-461d-968a-cdad0573c94f" providerId="ADAL" clId="{C8482E03-405B-41CA-AD70-DFED4E29B055}" dt="2022-09-27T17:57:59.056" v="1783" actId="26606"/>
          <ac:spMkLst>
            <pc:docMk/>
            <pc:sldMk cId="1713520266" sldId="313"/>
            <ac:spMk id="50" creationId="{B0778F24-30AE-45C7-8458-EF7755CC9786}"/>
          </ac:spMkLst>
        </pc:spChg>
        <pc:spChg chg="del">
          <ac:chgData name="Tony Stith" userId="dc5b8ff7-f0a3-461d-968a-cdad0573c94f" providerId="ADAL" clId="{C8482E03-405B-41CA-AD70-DFED4E29B055}" dt="2022-09-27T17:57:59.056" v="1783" actId="26606"/>
          <ac:spMkLst>
            <pc:docMk/>
            <pc:sldMk cId="1713520266" sldId="313"/>
            <ac:spMk id="52" creationId="{A0DE92DF-4769-4DE9-93FD-EE31271850CA}"/>
          </ac:spMkLst>
        </pc:spChg>
        <pc:spChg chg="add">
          <ac:chgData name="Tony Stith" userId="dc5b8ff7-f0a3-461d-968a-cdad0573c94f" providerId="ADAL" clId="{C8482E03-405B-41CA-AD70-DFED4E29B055}" dt="2022-09-27T17:57:59.056" v="1783" actId="26606"/>
          <ac:spMkLst>
            <pc:docMk/>
            <pc:sldMk cId="1713520266" sldId="313"/>
            <ac:spMk id="57" creationId="{6D22FA1E-E02A-4FC5-BBA6-577D6DA0C8C8}"/>
          </ac:spMkLst>
        </pc:spChg>
        <pc:spChg chg="add">
          <ac:chgData name="Tony Stith" userId="dc5b8ff7-f0a3-461d-968a-cdad0573c94f" providerId="ADAL" clId="{C8482E03-405B-41CA-AD70-DFED4E29B055}" dt="2022-09-27T17:57:59.056" v="1783" actId="26606"/>
          <ac:spMkLst>
            <pc:docMk/>
            <pc:sldMk cId="1713520266" sldId="313"/>
            <ac:spMk id="59" creationId="{05D27520-F270-4F3D-A46E-76A337B6E167}"/>
          </ac:spMkLst>
        </pc:spChg>
        <pc:picChg chg="add del mod">
          <ac:chgData name="Tony Stith" userId="dc5b8ff7-f0a3-461d-968a-cdad0573c94f" providerId="ADAL" clId="{C8482E03-405B-41CA-AD70-DFED4E29B055}" dt="2022-09-27T17:56:09.178" v="1762" actId="478"/>
          <ac:picMkLst>
            <pc:docMk/>
            <pc:sldMk cId="1713520266" sldId="313"/>
            <ac:picMk id="6" creationId="{46AFC2B9-F202-46BC-8A37-981D0BFCD2D7}"/>
          </ac:picMkLst>
        </pc:picChg>
        <pc:picChg chg="mod">
          <ac:chgData name="Tony Stith" userId="dc5b8ff7-f0a3-461d-968a-cdad0573c94f" providerId="ADAL" clId="{C8482E03-405B-41CA-AD70-DFED4E29B055}" dt="2022-09-27T17:57:59.056" v="1783" actId="26606"/>
          <ac:picMkLst>
            <pc:docMk/>
            <pc:sldMk cId="1713520266" sldId="313"/>
            <ac:picMk id="7" creationId="{3AD0F414-48CA-491D-A38B-6E036B2DCCB2}"/>
          </ac:picMkLst>
        </pc:picChg>
        <pc:picChg chg="add mod ord">
          <ac:chgData name="Tony Stith" userId="dc5b8ff7-f0a3-461d-968a-cdad0573c94f" providerId="ADAL" clId="{C8482E03-405B-41CA-AD70-DFED4E29B055}" dt="2022-09-27T17:57:59.056" v="1783" actId="26606"/>
          <ac:picMkLst>
            <pc:docMk/>
            <pc:sldMk cId="1713520266" sldId="313"/>
            <ac:picMk id="8" creationId="{4E376CDD-F983-4C72-9669-9830F30F44C3}"/>
          </ac:picMkLst>
        </pc:picChg>
        <pc:picChg chg="add mod modCrop">
          <ac:chgData name="Tony Stith" userId="dc5b8ff7-f0a3-461d-968a-cdad0573c94f" providerId="ADAL" clId="{C8482E03-405B-41CA-AD70-DFED4E29B055}" dt="2022-09-27T17:58:31.885" v="1792" actId="14100"/>
          <ac:picMkLst>
            <pc:docMk/>
            <pc:sldMk cId="1713520266" sldId="313"/>
            <ac:picMk id="9" creationId="{D215CA8F-94F7-4C93-BFEE-D48EE625373F}"/>
          </ac:picMkLst>
        </pc:picChg>
      </pc:sldChg>
      <pc:sldChg chg="addSp delSp modSp new del mod">
        <pc:chgData name="Tony Stith" userId="dc5b8ff7-f0a3-461d-968a-cdad0573c94f" providerId="ADAL" clId="{C8482E03-405B-41CA-AD70-DFED4E29B055}" dt="2022-09-27T17:55:40.097" v="1760" actId="47"/>
        <pc:sldMkLst>
          <pc:docMk/>
          <pc:sldMk cId="3373691280" sldId="314"/>
        </pc:sldMkLst>
        <pc:spChg chg="del">
          <ac:chgData name="Tony Stith" userId="dc5b8ff7-f0a3-461d-968a-cdad0573c94f" providerId="ADAL" clId="{C8482E03-405B-41CA-AD70-DFED4E29B055}" dt="2022-09-27T17:52:33.279" v="1744" actId="478"/>
          <ac:spMkLst>
            <pc:docMk/>
            <pc:sldMk cId="3373691280" sldId="314"/>
            <ac:spMk id="2" creationId="{E1E15C92-7F74-4120-85B8-03B2118747A6}"/>
          </ac:spMkLst>
        </pc:spChg>
        <pc:spChg chg="del">
          <ac:chgData name="Tony Stith" userId="dc5b8ff7-f0a3-461d-968a-cdad0573c94f" providerId="ADAL" clId="{C8482E03-405B-41CA-AD70-DFED4E29B055}" dt="2022-09-27T17:52:34.743" v="1745" actId="478"/>
          <ac:spMkLst>
            <pc:docMk/>
            <pc:sldMk cId="3373691280" sldId="314"/>
            <ac:spMk id="3" creationId="{BE7CAA06-00BD-44AD-94DC-E629FFF2A8E6}"/>
          </ac:spMkLst>
        </pc:spChg>
        <pc:spChg chg="add mod">
          <ac:chgData name="Tony Stith" userId="dc5b8ff7-f0a3-461d-968a-cdad0573c94f" providerId="ADAL" clId="{C8482E03-405B-41CA-AD70-DFED4E29B055}" dt="2022-09-27T17:52:57.307" v="1749"/>
          <ac:spMkLst>
            <pc:docMk/>
            <pc:sldMk cId="3373691280" sldId="314"/>
            <ac:spMk id="6" creationId="{33F42DD8-0072-4773-BE8A-CAB1D80E6FB9}"/>
          </ac:spMkLst>
        </pc:spChg>
        <pc:picChg chg="add del mod modCrop">
          <ac:chgData name="Tony Stith" userId="dc5b8ff7-f0a3-461d-968a-cdad0573c94f" providerId="ADAL" clId="{C8482E03-405B-41CA-AD70-DFED4E29B055}" dt="2022-09-27T17:54:42.290" v="1759" actId="478"/>
          <ac:picMkLst>
            <pc:docMk/>
            <pc:sldMk cId="3373691280" sldId="314"/>
            <ac:picMk id="5" creationId="{01E9757E-10F5-44EF-A9C7-D09B16D0F139}"/>
          </ac:picMkLst>
        </pc:picChg>
      </pc:sldChg>
      <pc:sldChg chg="add">
        <pc:chgData name="Tony Stith" userId="dc5b8ff7-f0a3-461d-968a-cdad0573c94f" providerId="ADAL" clId="{C8482E03-405B-41CA-AD70-DFED4E29B055}" dt="2022-10-01T12:29:19.954" v="1943" actId="2890"/>
        <pc:sldMkLst>
          <pc:docMk/>
          <pc:sldMk cId="3986708098" sldId="314"/>
        </pc:sldMkLst>
      </pc:sldChg>
      <pc:sldChg chg="addSp delSp modSp new mod setBg setClrOvrMap">
        <pc:chgData name="Tony Stith" userId="dc5b8ff7-f0a3-461d-968a-cdad0573c94f" providerId="ADAL" clId="{C8482E03-405B-41CA-AD70-DFED4E29B055}" dt="2022-10-01T12:49:46.165" v="2123" actId="403"/>
        <pc:sldMkLst>
          <pc:docMk/>
          <pc:sldMk cId="2395997469" sldId="315"/>
        </pc:sldMkLst>
        <pc:spChg chg="del">
          <ac:chgData name="Tony Stith" userId="dc5b8ff7-f0a3-461d-968a-cdad0573c94f" providerId="ADAL" clId="{C8482E03-405B-41CA-AD70-DFED4E29B055}" dt="2022-10-01T12:39:32.949" v="1960" actId="26606"/>
          <ac:spMkLst>
            <pc:docMk/>
            <pc:sldMk cId="2395997469" sldId="315"/>
            <ac:spMk id="2" creationId="{089EC4A5-8D2F-4148-866B-C2CCC852B6A7}"/>
          </ac:spMkLst>
        </pc:spChg>
        <pc:spChg chg="del">
          <ac:chgData name="Tony Stith" userId="dc5b8ff7-f0a3-461d-968a-cdad0573c94f" providerId="ADAL" clId="{C8482E03-405B-41CA-AD70-DFED4E29B055}" dt="2022-10-01T12:39:32.949" v="1960" actId="26606"/>
          <ac:spMkLst>
            <pc:docMk/>
            <pc:sldMk cId="2395997469" sldId="315"/>
            <ac:spMk id="3" creationId="{37E7E1C2-0140-4782-853B-CA3ED5CE41E9}"/>
          </ac:spMkLst>
        </pc:spChg>
        <pc:spChg chg="add mod ord">
          <ac:chgData name="Tony Stith" userId="dc5b8ff7-f0a3-461d-968a-cdad0573c94f" providerId="ADAL" clId="{C8482E03-405B-41CA-AD70-DFED4E29B055}" dt="2022-10-01T12:49:46.165" v="2123" actId="403"/>
          <ac:spMkLst>
            <pc:docMk/>
            <pc:sldMk cId="2395997469" sldId="315"/>
            <ac:spMk id="10" creationId="{3F4D7F0D-97BE-B582-CEE2-BF8B913E58B0}"/>
          </ac:spMkLst>
        </pc:spChg>
        <pc:spChg chg="add del">
          <ac:chgData name="Tony Stith" userId="dc5b8ff7-f0a3-461d-968a-cdad0573c94f" providerId="ADAL" clId="{C8482E03-405B-41CA-AD70-DFED4E29B055}" dt="2022-10-01T12:49:39.133" v="2119" actId="26606"/>
          <ac:spMkLst>
            <pc:docMk/>
            <pc:sldMk cId="2395997469" sldId="315"/>
            <ac:spMk id="13" creationId="{2EEE8F11-3582-44B7-9869-F2D26D7DD9D4}"/>
          </ac:spMkLst>
        </pc:spChg>
        <pc:spChg chg="add del">
          <ac:chgData name="Tony Stith" userId="dc5b8ff7-f0a3-461d-968a-cdad0573c94f" providerId="ADAL" clId="{C8482E03-405B-41CA-AD70-DFED4E29B055}" dt="2022-10-01T12:49:39.133" v="2119" actId="26606"/>
          <ac:spMkLst>
            <pc:docMk/>
            <pc:sldMk cId="2395997469" sldId="315"/>
            <ac:spMk id="15" creationId="{2141F1CC-6A53-4BCF-9127-AABB52E2497E}"/>
          </ac:spMkLst>
        </pc:spChg>
        <pc:spChg chg="add del">
          <ac:chgData name="Tony Stith" userId="dc5b8ff7-f0a3-461d-968a-cdad0573c94f" providerId="ADAL" clId="{C8482E03-405B-41CA-AD70-DFED4E29B055}" dt="2022-10-01T12:49:39.133" v="2119" actId="26606"/>
          <ac:spMkLst>
            <pc:docMk/>
            <pc:sldMk cId="2395997469" sldId="315"/>
            <ac:spMk id="17" creationId="{561B2B49-7142-4CA8-A929-4671548E6A5A}"/>
          </ac:spMkLst>
        </pc:spChg>
        <pc:spChg chg="add del">
          <ac:chgData name="Tony Stith" userId="dc5b8ff7-f0a3-461d-968a-cdad0573c94f" providerId="ADAL" clId="{C8482E03-405B-41CA-AD70-DFED4E29B055}" dt="2022-10-01T12:49:27.789" v="2116" actId="26606"/>
          <ac:spMkLst>
            <pc:docMk/>
            <pc:sldMk cId="2395997469" sldId="315"/>
            <ac:spMk id="22" creationId="{AD96FDFD-4E42-4A06-B8B5-768A1DB9C2A9}"/>
          </ac:spMkLst>
        </pc:spChg>
        <pc:spChg chg="add del">
          <ac:chgData name="Tony Stith" userId="dc5b8ff7-f0a3-461d-968a-cdad0573c94f" providerId="ADAL" clId="{C8482E03-405B-41CA-AD70-DFED4E29B055}" dt="2022-10-01T12:49:39.128" v="2118" actId="26606"/>
          <ac:spMkLst>
            <pc:docMk/>
            <pc:sldMk cId="2395997469" sldId="315"/>
            <ac:spMk id="24" creationId="{B23893E2-3349-46D7-A7AA-B9E447957FB1}"/>
          </ac:spMkLst>
        </pc:spChg>
        <pc:spChg chg="add del">
          <ac:chgData name="Tony Stith" userId="dc5b8ff7-f0a3-461d-968a-cdad0573c94f" providerId="ADAL" clId="{C8482E03-405B-41CA-AD70-DFED4E29B055}" dt="2022-10-01T12:49:39.128" v="2118" actId="26606"/>
          <ac:spMkLst>
            <pc:docMk/>
            <pc:sldMk cId="2395997469" sldId="315"/>
            <ac:spMk id="25" creationId="{C99A8FB7-A79B-4BC9-9D56-B79587F6AA3E}"/>
          </ac:spMkLst>
        </pc:spChg>
        <pc:spChg chg="add del">
          <ac:chgData name="Tony Stith" userId="dc5b8ff7-f0a3-461d-968a-cdad0573c94f" providerId="ADAL" clId="{C8482E03-405B-41CA-AD70-DFED4E29B055}" dt="2022-10-01T12:49:39.128" v="2118" actId="26606"/>
          <ac:spMkLst>
            <pc:docMk/>
            <pc:sldMk cId="2395997469" sldId="315"/>
            <ac:spMk id="26" creationId="{2B7592FE-10D1-4664-B623-353F47C8DF7F}"/>
          </ac:spMkLst>
        </pc:spChg>
        <pc:spChg chg="add">
          <ac:chgData name="Tony Stith" userId="dc5b8ff7-f0a3-461d-968a-cdad0573c94f" providerId="ADAL" clId="{C8482E03-405B-41CA-AD70-DFED4E29B055}" dt="2022-10-01T12:49:39.133" v="2119" actId="26606"/>
          <ac:spMkLst>
            <pc:docMk/>
            <pc:sldMk cId="2395997469" sldId="315"/>
            <ac:spMk id="28" creationId="{2EEE8F11-3582-44B7-9869-F2D26D7DD9D4}"/>
          </ac:spMkLst>
        </pc:spChg>
        <pc:spChg chg="add">
          <ac:chgData name="Tony Stith" userId="dc5b8ff7-f0a3-461d-968a-cdad0573c94f" providerId="ADAL" clId="{C8482E03-405B-41CA-AD70-DFED4E29B055}" dt="2022-10-01T12:49:39.133" v="2119" actId="26606"/>
          <ac:spMkLst>
            <pc:docMk/>
            <pc:sldMk cId="2395997469" sldId="315"/>
            <ac:spMk id="29" creationId="{2141F1CC-6A53-4BCF-9127-AABB52E2497E}"/>
          </ac:spMkLst>
        </pc:spChg>
        <pc:spChg chg="add">
          <ac:chgData name="Tony Stith" userId="dc5b8ff7-f0a3-461d-968a-cdad0573c94f" providerId="ADAL" clId="{C8482E03-405B-41CA-AD70-DFED4E29B055}" dt="2022-10-01T12:49:39.133" v="2119" actId="26606"/>
          <ac:spMkLst>
            <pc:docMk/>
            <pc:sldMk cId="2395997469" sldId="315"/>
            <ac:spMk id="30" creationId="{561B2B49-7142-4CA8-A929-4671548E6A5A}"/>
          </ac:spMkLst>
        </pc:spChg>
        <pc:picChg chg="add mod ord">
          <ac:chgData name="Tony Stith" userId="dc5b8ff7-f0a3-461d-968a-cdad0573c94f" providerId="ADAL" clId="{C8482E03-405B-41CA-AD70-DFED4E29B055}" dt="2022-10-01T12:49:39.128" v="2118" actId="26606"/>
          <ac:picMkLst>
            <pc:docMk/>
            <pc:sldMk cId="2395997469" sldId="315"/>
            <ac:picMk id="4" creationId="{736EDA0A-FF8D-47C1-A776-7913F73DECE0}"/>
          </ac:picMkLst>
        </pc:picChg>
        <pc:picChg chg="add mod">
          <ac:chgData name="Tony Stith" userId="dc5b8ff7-f0a3-461d-968a-cdad0573c94f" providerId="ADAL" clId="{C8482E03-405B-41CA-AD70-DFED4E29B055}" dt="2022-10-01T12:49:39.128" v="2118" actId="26606"/>
          <ac:picMkLst>
            <pc:docMk/>
            <pc:sldMk cId="2395997469" sldId="315"/>
            <ac:picMk id="5" creationId="{A1AE371D-3DB0-4785-B65F-C8D62C687EA2}"/>
          </ac:picMkLst>
        </pc:picChg>
        <pc:picChg chg="add mod ord">
          <ac:chgData name="Tony Stith" userId="dc5b8ff7-f0a3-461d-968a-cdad0573c94f" providerId="ADAL" clId="{C8482E03-405B-41CA-AD70-DFED4E29B055}" dt="2022-10-01T12:49:39.133" v="2119" actId="26606"/>
          <ac:picMkLst>
            <pc:docMk/>
            <pc:sldMk cId="2395997469" sldId="315"/>
            <ac:picMk id="6" creationId="{1BB4E495-1167-4FE0-92BA-4A3E875D835F}"/>
          </ac:picMkLst>
        </pc:picChg>
      </pc:sldChg>
      <pc:sldChg chg="addSp delSp modSp new mod setBg">
        <pc:chgData name="Tony Stith" userId="dc5b8ff7-f0a3-461d-968a-cdad0573c94f" providerId="ADAL" clId="{C8482E03-405B-41CA-AD70-DFED4E29B055}" dt="2022-10-01T12:41:50.043" v="1965" actId="26606"/>
        <pc:sldMkLst>
          <pc:docMk/>
          <pc:sldMk cId="737761402" sldId="316"/>
        </pc:sldMkLst>
        <pc:spChg chg="del">
          <ac:chgData name="Tony Stith" userId="dc5b8ff7-f0a3-461d-968a-cdad0573c94f" providerId="ADAL" clId="{C8482E03-405B-41CA-AD70-DFED4E29B055}" dt="2022-10-01T12:41:41.270" v="1962" actId="478"/>
          <ac:spMkLst>
            <pc:docMk/>
            <pc:sldMk cId="737761402" sldId="316"/>
            <ac:spMk id="2" creationId="{A301A261-8A49-4EB1-86B2-DA59FA2FEFAC}"/>
          </ac:spMkLst>
        </pc:spChg>
        <pc:spChg chg="del">
          <ac:chgData name="Tony Stith" userId="dc5b8ff7-f0a3-461d-968a-cdad0573c94f" providerId="ADAL" clId="{C8482E03-405B-41CA-AD70-DFED4E29B055}" dt="2022-10-01T12:41:42.780" v="1963" actId="478"/>
          <ac:spMkLst>
            <pc:docMk/>
            <pc:sldMk cId="737761402" sldId="316"/>
            <ac:spMk id="3" creationId="{53A0B735-8AEA-48A6-B124-9F040CE99169}"/>
          </ac:spMkLst>
        </pc:spChg>
        <pc:spChg chg="add">
          <ac:chgData name="Tony Stith" userId="dc5b8ff7-f0a3-461d-968a-cdad0573c94f" providerId="ADAL" clId="{C8482E03-405B-41CA-AD70-DFED4E29B055}" dt="2022-10-01T12:41:50.043" v="1965" actId="26606"/>
          <ac:spMkLst>
            <pc:docMk/>
            <pc:sldMk cId="737761402" sldId="316"/>
            <ac:spMk id="9" creationId="{42A4FC2C-047E-45A5-965D-8E1E3BF09BC6}"/>
          </ac:spMkLst>
        </pc:spChg>
        <pc:picChg chg="add mod">
          <ac:chgData name="Tony Stith" userId="dc5b8ff7-f0a3-461d-968a-cdad0573c94f" providerId="ADAL" clId="{C8482E03-405B-41CA-AD70-DFED4E29B055}" dt="2022-10-01T12:41:50.043" v="1965" actId="26606"/>
          <ac:picMkLst>
            <pc:docMk/>
            <pc:sldMk cId="737761402" sldId="316"/>
            <ac:picMk id="4" creationId="{DA608C8D-2434-4E67-9B13-B8930127CB1C}"/>
          </ac:picMkLst>
        </pc:picChg>
      </pc:sldChg>
      <pc:sldChg chg="addSp delSp modSp new mod setBg">
        <pc:chgData name="Tony Stith" userId="dc5b8ff7-f0a3-461d-968a-cdad0573c94f" providerId="ADAL" clId="{C8482E03-405B-41CA-AD70-DFED4E29B055}" dt="2022-10-01T13:12:45.835" v="2150" actId="26606"/>
        <pc:sldMkLst>
          <pc:docMk/>
          <pc:sldMk cId="3883864610" sldId="317"/>
        </pc:sldMkLst>
        <pc:spChg chg="del">
          <ac:chgData name="Tony Stith" userId="dc5b8ff7-f0a3-461d-968a-cdad0573c94f" providerId="ADAL" clId="{C8482E03-405B-41CA-AD70-DFED4E29B055}" dt="2022-10-01T13:04:09.575" v="2132" actId="478"/>
          <ac:spMkLst>
            <pc:docMk/>
            <pc:sldMk cId="3883864610" sldId="317"/>
            <ac:spMk id="2" creationId="{29553443-7AB0-47BB-9C46-7D5F742D6F15}"/>
          </ac:spMkLst>
        </pc:spChg>
        <pc:spChg chg="del">
          <ac:chgData name="Tony Stith" userId="dc5b8ff7-f0a3-461d-968a-cdad0573c94f" providerId="ADAL" clId="{C8482E03-405B-41CA-AD70-DFED4E29B055}" dt="2022-10-01T13:04:07.435" v="2131" actId="478"/>
          <ac:spMkLst>
            <pc:docMk/>
            <pc:sldMk cId="3883864610" sldId="317"/>
            <ac:spMk id="3" creationId="{D80B401D-3848-4A95-88AA-D2868FBD69F4}"/>
          </ac:spMkLst>
        </pc:spChg>
        <pc:spChg chg="add del">
          <ac:chgData name="Tony Stith" userId="dc5b8ff7-f0a3-461d-968a-cdad0573c94f" providerId="ADAL" clId="{C8482E03-405B-41CA-AD70-DFED4E29B055}" dt="2022-10-01T13:06:01.079" v="2140" actId="26606"/>
          <ac:spMkLst>
            <pc:docMk/>
            <pc:sldMk cId="3883864610" sldId="317"/>
            <ac:spMk id="9" creationId="{42A4FC2C-047E-45A5-965D-8E1E3BF09BC6}"/>
          </ac:spMkLst>
        </pc:spChg>
        <pc:spChg chg="add del">
          <ac:chgData name="Tony Stith" userId="dc5b8ff7-f0a3-461d-968a-cdad0573c94f" providerId="ADAL" clId="{C8482E03-405B-41CA-AD70-DFED4E29B055}" dt="2022-10-01T13:06:01.077" v="2139" actId="26606"/>
          <ac:spMkLst>
            <pc:docMk/>
            <pc:sldMk cId="3883864610" sldId="317"/>
            <ac:spMk id="14" creationId="{9C6777B5-64F4-4200-B099-34168B69FE53}"/>
          </ac:spMkLst>
        </pc:spChg>
        <pc:spChg chg="add del">
          <ac:chgData name="Tony Stith" userId="dc5b8ff7-f0a3-461d-968a-cdad0573c94f" providerId="ADAL" clId="{C8482E03-405B-41CA-AD70-DFED4E29B055}" dt="2022-10-01T13:09:32.880" v="2144" actId="26606"/>
          <ac:spMkLst>
            <pc:docMk/>
            <pc:sldMk cId="3883864610" sldId="317"/>
            <ac:spMk id="20" creationId="{4613B4A9-1C7C-4729-A016-AB42D3979460}"/>
          </ac:spMkLst>
        </pc:spChg>
        <pc:grpChg chg="add del">
          <ac:chgData name="Tony Stith" userId="dc5b8ff7-f0a3-461d-968a-cdad0573c94f" providerId="ADAL" clId="{C8482E03-405B-41CA-AD70-DFED4E29B055}" dt="2022-10-01T13:06:01.077" v="2139" actId="26606"/>
          <ac:grpSpMkLst>
            <pc:docMk/>
            <pc:sldMk cId="3883864610" sldId="317"/>
            <ac:grpSpMk id="16" creationId="{4252769E-B9F0-4068-A645-5BBEF16E9C28}"/>
          </ac:grpSpMkLst>
        </pc:grpChg>
        <pc:picChg chg="add del mod">
          <ac:chgData name="Tony Stith" userId="dc5b8ff7-f0a3-461d-968a-cdad0573c94f" providerId="ADAL" clId="{C8482E03-405B-41CA-AD70-DFED4E29B055}" dt="2022-10-01T13:04:43.449" v="2136" actId="478"/>
          <ac:picMkLst>
            <pc:docMk/>
            <pc:sldMk cId="3883864610" sldId="317"/>
            <ac:picMk id="4" creationId="{8A766745-479A-4BF4-BE8A-2DF9BF91C1D2}"/>
          </ac:picMkLst>
        </pc:picChg>
        <pc:picChg chg="add mod">
          <ac:chgData name="Tony Stith" userId="dc5b8ff7-f0a3-461d-968a-cdad0573c94f" providerId="ADAL" clId="{C8482E03-405B-41CA-AD70-DFED4E29B055}" dt="2022-10-01T13:09:32.880" v="2144" actId="26606"/>
          <ac:picMkLst>
            <pc:docMk/>
            <pc:sldMk cId="3883864610" sldId="317"/>
            <ac:picMk id="5" creationId="{4FB33CD0-84BB-4525-ABFF-12B37DB73309}"/>
          </ac:picMkLst>
        </pc:picChg>
        <pc:picChg chg="add del mod">
          <ac:chgData name="Tony Stith" userId="dc5b8ff7-f0a3-461d-968a-cdad0573c94f" providerId="ADAL" clId="{C8482E03-405B-41CA-AD70-DFED4E29B055}" dt="2022-10-01T13:12:28.045" v="2145" actId="478"/>
          <ac:picMkLst>
            <pc:docMk/>
            <pc:sldMk cId="3883864610" sldId="317"/>
            <ac:picMk id="6" creationId="{5152E343-0E46-4E6B-A5FC-1BF76465B228}"/>
          </ac:picMkLst>
        </pc:picChg>
        <pc:picChg chg="add mod">
          <ac:chgData name="Tony Stith" userId="dc5b8ff7-f0a3-461d-968a-cdad0573c94f" providerId="ADAL" clId="{C8482E03-405B-41CA-AD70-DFED4E29B055}" dt="2022-10-01T13:12:45.835" v="2150" actId="26606"/>
          <ac:picMkLst>
            <pc:docMk/>
            <pc:sldMk cId="3883864610" sldId="317"/>
            <ac:picMk id="8" creationId="{0F7E1F0F-482D-42B5-83AD-8E1F0E2B7CFF}"/>
          </ac:picMkLst>
        </pc:picChg>
      </pc:sldChg>
      <pc:sldChg chg="addSp delSp modSp new del mod setBg">
        <pc:chgData name="Tony Stith" userId="dc5b8ff7-f0a3-461d-968a-cdad0573c94f" providerId="ADAL" clId="{C8482E03-405B-41CA-AD70-DFED4E29B055}" dt="2022-10-01T13:35:08.236" v="2195" actId="47"/>
        <pc:sldMkLst>
          <pc:docMk/>
          <pc:sldMk cId="2517098739" sldId="318"/>
        </pc:sldMkLst>
        <pc:spChg chg="del">
          <ac:chgData name="Tony Stith" userId="dc5b8ff7-f0a3-461d-968a-cdad0573c94f" providerId="ADAL" clId="{C8482E03-405B-41CA-AD70-DFED4E29B055}" dt="2022-10-01T13:25:19.545" v="2167" actId="478"/>
          <ac:spMkLst>
            <pc:docMk/>
            <pc:sldMk cId="2517098739" sldId="318"/>
            <ac:spMk id="2" creationId="{198970CA-0ABF-45E6-B11A-A343DB605240}"/>
          </ac:spMkLst>
        </pc:spChg>
        <pc:spChg chg="del">
          <ac:chgData name="Tony Stith" userId="dc5b8ff7-f0a3-461d-968a-cdad0573c94f" providerId="ADAL" clId="{C8482E03-405B-41CA-AD70-DFED4E29B055}" dt="2022-10-01T13:25:22.414" v="2168" actId="478"/>
          <ac:spMkLst>
            <pc:docMk/>
            <pc:sldMk cId="2517098739" sldId="318"/>
            <ac:spMk id="3" creationId="{040C4A9E-E90E-4AFD-9A98-DE201AB9C2D0}"/>
          </ac:spMkLst>
        </pc:spChg>
        <pc:spChg chg="add del">
          <ac:chgData name="Tony Stith" userId="dc5b8ff7-f0a3-461d-968a-cdad0573c94f" providerId="ADAL" clId="{C8482E03-405B-41CA-AD70-DFED4E29B055}" dt="2022-10-01T13:26:04.854" v="2175" actId="26606"/>
          <ac:spMkLst>
            <pc:docMk/>
            <pc:sldMk cId="2517098739" sldId="318"/>
            <ac:spMk id="11" creationId="{A2509F26-B5DC-4BA7-B476-4CB044237A2E}"/>
          </ac:spMkLst>
        </pc:spChg>
        <pc:spChg chg="add del">
          <ac:chgData name="Tony Stith" userId="dc5b8ff7-f0a3-461d-968a-cdad0573c94f" providerId="ADAL" clId="{C8482E03-405B-41CA-AD70-DFED4E29B055}" dt="2022-10-01T13:26:04.854" v="2175" actId="26606"/>
          <ac:spMkLst>
            <pc:docMk/>
            <pc:sldMk cId="2517098739" sldId="318"/>
            <ac:spMk id="13" creationId="{DB103EB1-B135-4526-B883-33228FC27FF1}"/>
          </ac:spMkLst>
        </pc:spChg>
        <pc:spChg chg="add del">
          <ac:chgData name="Tony Stith" userId="dc5b8ff7-f0a3-461d-968a-cdad0573c94f" providerId="ADAL" clId="{C8482E03-405B-41CA-AD70-DFED4E29B055}" dt="2022-10-01T13:26:08.007" v="2177" actId="26606"/>
          <ac:spMkLst>
            <pc:docMk/>
            <pc:sldMk cId="2517098739" sldId="318"/>
            <ac:spMk id="15" creationId="{42A4FC2C-047E-45A5-965D-8E1E3BF09BC6}"/>
          </ac:spMkLst>
        </pc:spChg>
        <pc:spChg chg="add del">
          <ac:chgData name="Tony Stith" userId="dc5b8ff7-f0a3-461d-968a-cdad0573c94f" providerId="ADAL" clId="{C8482E03-405B-41CA-AD70-DFED4E29B055}" dt="2022-10-01T13:28:38.014" v="2185" actId="26606"/>
          <ac:spMkLst>
            <pc:docMk/>
            <pc:sldMk cId="2517098739" sldId="318"/>
            <ac:spMk id="17" creationId="{A2509F26-B5DC-4BA7-B476-4CB044237A2E}"/>
          </ac:spMkLst>
        </pc:spChg>
        <pc:spChg chg="add del">
          <ac:chgData name="Tony Stith" userId="dc5b8ff7-f0a3-461d-968a-cdad0573c94f" providerId="ADAL" clId="{C8482E03-405B-41CA-AD70-DFED4E29B055}" dt="2022-10-01T13:28:38.014" v="2185" actId="26606"/>
          <ac:spMkLst>
            <pc:docMk/>
            <pc:sldMk cId="2517098739" sldId="318"/>
            <ac:spMk id="18" creationId="{DB103EB1-B135-4526-B883-33228FC27FF1}"/>
          </ac:spMkLst>
        </pc:spChg>
        <pc:spChg chg="add del">
          <ac:chgData name="Tony Stith" userId="dc5b8ff7-f0a3-461d-968a-cdad0573c94f" providerId="ADAL" clId="{C8482E03-405B-41CA-AD70-DFED4E29B055}" dt="2022-10-01T13:28:38.012" v="2184" actId="26606"/>
          <ac:spMkLst>
            <pc:docMk/>
            <pc:sldMk cId="2517098739" sldId="318"/>
            <ac:spMk id="23" creationId="{B670DBD5-770C-4383-9F54-5B86E86BD5BB}"/>
          </ac:spMkLst>
        </pc:spChg>
        <pc:spChg chg="add del">
          <ac:chgData name="Tony Stith" userId="dc5b8ff7-f0a3-461d-968a-cdad0573c94f" providerId="ADAL" clId="{C8482E03-405B-41CA-AD70-DFED4E29B055}" dt="2022-10-01T13:34:31.139" v="2194" actId="26606"/>
          <ac:spMkLst>
            <pc:docMk/>
            <pc:sldMk cId="2517098739" sldId="318"/>
            <ac:spMk id="25" creationId="{42A4FC2C-047E-45A5-965D-8E1E3BF09BC6}"/>
          </ac:spMkLst>
        </pc:spChg>
        <pc:spChg chg="add del">
          <ac:chgData name="Tony Stith" userId="dc5b8ff7-f0a3-461d-968a-cdad0573c94f" providerId="ADAL" clId="{C8482E03-405B-41CA-AD70-DFED4E29B055}" dt="2022-10-01T13:34:02.565" v="2192" actId="26606"/>
          <ac:spMkLst>
            <pc:docMk/>
            <pc:sldMk cId="2517098739" sldId="318"/>
            <ac:spMk id="30" creationId="{22F15A2D-2324-487D-A02A-BF46C5C580EB}"/>
          </ac:spMkLst>
        </pc:spChg>
        <pc:spChg chg="add del">
          <ac:chgData name="Tony Stith" userId="dc5b8ff7-f0a3-461d-968a-cdad0573c94f" providerId="ADAL" clId="{C8482E03-405B-41CA-AD70-DFED4E29B055}" dt="2022-10-01T13:34:02.565" v="2192" actId="26606"/>
          <ac:spMkLst>
            <pc:docMk/>
            <pc:sldMk cId="2517098739" sldId="318"/>
            <ac:spMk id="32" creationId="{2AEAFA59-923A-4F54-8B49-44C970BCC323}"/>
          </ac:spMkLst>
        </pc:spChg>
        <pc:spChg chg="add del">
          <ac:chgData name="Tony Stith" userId="dc5b8ff7-f0a3-461d-968a-cdad0573c94f" providerId="ADAL" clId="{C8482E03-405B-41CA-AD70-DFED4E29B055}" dt="2022-10-01T13:34:02.565" v="2192" actId="26606"/>
          <ac:spMkLst>
            <pc:docMk/>
            <pc:sldMk cId="2517098739" sldId="318"/>
            <ac:spMk id="34" creationId="{C37E9D4B-7BFA-4D10-B666-547BAC499469}"/>
          </ac:spMkLst>
        </pc:spChg>
        <pc:spChg chg="add del">
          <ac:chgData name="Tony Stith" userId="dc5b8ff7-f0a3-461d-968a-cdad0573c94f" providerId="ADAL" clId="{C8482E03-405B-41CA-AD70-DFED4E29B055}" dt="2022-10-01T13:34:31.139" v="2194" actId="26606"/>
          <ac:spMkLst>
            <pc:docMk/>
            <pc:sldMk cId="2517098739" sldId="318"/>
            <ac:spMk id="36" creationId="{039DB30E-C3ED-4CEE-9F6D-2C7541F30D94}"/>
          </ac:spMkLst>
        </pc:spChg>
        <pc:picChg chg="add del">
          <ac:chgData name="Tony Stith" userId="dc5b8ff7-f0a3-461d-968a-cdad0573c94f" providerId="ADAL" clId="{C8482E03-405B-41CA-AD70-DFED4E29B055}" dt="2022-10-01T13:25:27.921" v="2170" actId="478"/>
          <ac:picMkLst>
            <pc:docMk/>
            <pc:sldMk cId="2517098739" sldId="318"/>
            <ac:picMk id="4" creationId="{B5476E62-2BF7-4A7C-9200-D467E8ED910A}"/>
          </ac:picMkLst>
        </pc:picChg>
        <pc:picChg chg="add del mod">
          <ac:chgData name="Tony Stith" userId="dc5b8ff7-f0a3-461d-968a-cdad0573c94f" providerId="ADAL" clId="{C8482E03-405B-41CA-AD70-DFED4E29B055}" dt="2022-10-01T13:28:17.911" v="2179" actId="478"/>
          <ac:picMkLst>
            <pc:docMk/>
            <pc:sldMk cId="2517098739" sldId="318"/>
            <ac:picMk id="6" creationId="{450DC6E8-3FF3-492E-A4CF-215B3A357C87}"/>
          </ac:picMkLst>
        </pc:picChg>
        <pc:picChg chg="add mod">
          <ac:chgData name="Tony Stith" userId="dc5b8ff7-f0a3-461d-968a-cdad0573c94f" providerId="ADAL" clId="{C8482E03-405B-41CA-AD70-DFED4E29B055}" dt="2022-10-01T13:34:31.139" v="2194" actId="26606"/>
          <ac:picMkLst>
            <pc:docMk/>
            <pc:sldMk cId="2517098739" sldId="318"/>
            <ac:picMk id="8" creationId="{28A926BD-DFAA-43EB-84C6-F55716A5053F}"/>
          </ac:picMkLst>
        </pc:picChg>
        <pc:picChg chg="add mod">
          <ac:chgData name="Tony Stith" userId="dc5b8ff7-f0a3-461d-968a-cdad0573c94f" providerId="ADAL" clId="{C8482E03-405B-41CA-AD70-DFED4E29B055}" dt="2022-10-01T13:34:31.139" v="2194" actId="26606"/>
          <ac:picMkLst>
            <pc:docMk/>
            <pc:sldMk cId="2517098739" sldId="318"/>
            <ac:picMk id="10" creationId="{251460C9-51B2-4747-A858-C0DEE5A663B9}"/>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84B80B-8030-4480-92E6-AB6CC76ED50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4176D30-2121-45A5-91D9-2856A749E9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AF66DFE-2125-4641-9AD5-20C6879B93C1}"/>
              </a:ext>
            </a:extLst>
          </p:cNvPr>
          <p:cNvSpPr>
            <a:spLocks noGrp="1"/>
          </p:cNvSpPr>
          <p:nvPr>
            <p:ph type="dt" sz="half" idx="10"/>
          </p:nvPr>
        </p:nvSpPr>
        <p:spPr/>
        <p:txBody>
          <a:bodyPr/>
          <a:lstStyle/>
          <a:p>
            <a:fld id="{E9C5C566-EA56-4941-8DEA-6F93A65FC618}" type="datetimeFigureOut">
              <a:rPr lang="en-US" smtClean="0"/>
              <a:t>10/3/2022</a:t>
            </a:fld>
            <a:endParaRPr lang="en-US"/>
          </a:p>
        </p:txBody>
      </p:sp>
      <p:sp>
        <p:nvSpPr>
          <p:cNvPr id="5" name="Footer Placeholder 4">
            <a:extLst>
              <a:ext uri="{FF2B5EF4-FFF2-40B4-BE49-F238E27FC236}">
                <a16:creationId xmlns:a16="http://schemas.microsoft.com/office/drawing/2014/main" id="{AB0E02E2-EE9C-4DFC-9835-4513E66821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6AA038-B064-44D9-A796-6251BBB8DC76}"/>
              </a:ext>
            </a:extLst>
          </p:cNvPr>
          <p:cNvSpPr>
            <a:spLocks noGrp="1"/>
          </p:cNvSpPr>
          <p:nvPr>
            <p:ph type="sldNum" sz="quarter" idx="12"/>
          </p:nvPr>
        </p:nvSpPr>
        <p:spPr/>
        <p:txBody>
          <a:bodyPr/>
          <a:lstStyle/>
          <a:p>
            <a:fld id="{AB6F10A8-75D1-48BE-AF84-6CD13F28936A}" type="slidenum">
              <a:rPr lang="en-US" smtClean="0"/>
              <a:t>‹#›</a:t>
            </a:fld>
            <a:endParaRPr lang="en-US"/>
          </a:p>
        </p:txBody>
      </p:sp>
    </p:spTree>
    <p:extLst>
      <p:ext uri="{BB962C8B-B14F-4D97-AF65-F5344CB8AC3E}">
        <p14:creationId xmlns:p14="http://schemas.microsoft.com/office/powerpoint/2010/main" val="1010659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5D2C3-390C-4924-81CB-5F04DEE62D1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E1C0C7D-7352-42DE-AC48-F5B7956EF3D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4EC8EB-CBCF-4204-B928-E484BFD3643E}"/>
              </a:ext>
            </a:extLst>
          </p:cNvPr>
          <p:cNvSpPr>
            <a:spLocks noGrp="1"/>
          </p:cNvSpPr>
          <p:nvPr>
            <p:ph type="dt" sz="half" idx="10"/>
          </p:nvPr>
        </p:nvSpPr>
        <p:spPr/>
        <p:txBody>
          <a:bodyPr/>
          <a:lstStyle/>
          <a:p>
            <a:fld id="{E9C5C566-EA56-4941-8DEA-6F93A65FC618}" type="datetimeFigureOut">
              <a:rPr lang="en-US" smtClean="0"/>
              <a:t>10/3/2022</a:t>
            </a:fld>
            <a:endParaRPr lang="en-US"/>
          </a:p>
        </p:txBody>
      </p:sp>
      <p:sp>
        <p:nvSpPr>
          <p:cNvPr id="5" name="Footer Placeholder 4">
            <a:extLst>
              <a:ext uri="{FF2B5EF4-FFF2-40B4-BE49-F238E27FC236}">
                <a16:creationId xmlns:a16="http://schemas.microsoft.com/office/drawing/2014/main" id="{CF4EEAE4-BAEC-4323-9971-D1ACC255FE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387086-F108-4CCA-8D20-8AE11006B0CB}"/>
              </a:ext>
            </a:extLst>
          </p:cNvPr>
          <p:cNvSpPr>
            <a:spLocks noGrp="1"/>
          </p:cNvSpPr>
          <p:nvPr>
            <p:ph type="sldNum" sz="quarter" idx="12"/>
          </p:nvPr>
        </p:nvSpPr>
        <p:spPr/>
        <p:txBody>
          <a:bodyPr/>
          <a:lstStyle/>
          <a:p>
            <a:fld id="{AB6F10A8-75D1-48BE-AF84-6CD13F28936A}" type="slidenum">
              <a:rPr lang="en-US" smtClean="0"/>
              <a:t>‹#›</a:t>
            </a:fld>
            <a:endParaRPr lang="en-US"/>
          </a:p>
        </p:txBody>
      </p:sp>
    </p:spTree>
    <p:extLst>
      <p:ext uri="{BB962C8B-B14F-4D97-AF65-F5344CB8AC3E}">
        <p14:creationId xmlns:p14="http://schemas.microsoft.com/office/powerpoint/2010/main" val="4222227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CF32A9F-D4B0-4E05-AE73-61D2E82145E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9B74A5-C2AA-4331-AAB8-5B0271D490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985D0B-0101-44F1-BC88-38A091E790ED}"/>
              </a:ext>
            </a:extLst>
          </p:cNvPr>
          <p:cNvSpPr>
            <a:spLocks noGrp="1"/>
          </p:cNvSpPr>
          <p:nvPr>
            <p:ph type="dt" sz="half" idx="10"/>
          </p:nvPr>
        </p:nvSpPr>
        <p:spPr/>
        <p:txBody>
          <a:bodyPr/>
          <a:lstStyle/>
          <a:p>
            <a:fld id="{E9C5C566-EA56-4941-8DEA-6F93A65FC618}" type="datetimeFigureOut">
              <a:rPr lang="en-US" smtClean="0"/>
              <a:t>10/3/2022</a:t>
            </a:fld>
            <a:endParaRPr lang="en-US"/>
          </a:p>
        </p:txBody>
      </p:sp>
      <p:sp>
        <p:nvSpPr>
          <p:cNvPr id="5" name="Footer Placeholder 4">
            <a:extLst>
              <a:ext uri="{FF2B5EF4-FFF2-40B4-BE49-F238E27FC236}">
                <a16:creationId xmlns:a16="http://schemas.microsoft.com/office/drawing/2014/main" id="{385B1251-967E-4A2C-A5E4-CBC3D48CF6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959277-BE45-4B89-ACB9-835BF14AAC3E}"/>
              </a:ext>
            </a:extLst>
          </p:cNvPr>
          <p:cNvSpPr>
            <a:spLocks noGrp="1"/>
          </p:cNvSpPr>
          <p:nvPr>
            <p:ph type="sldNum" sz="quarter" idx="12"/>
          </p:nvPr>
        </p:nvSpPr>
        <p:spPr/>
        <p:txBody>
          <a:bodyPr/>
          <a:lstStyle/>
          <a:p>
            <a:fld id="{AB6F10A8-75D1-48BE-AF84-6CD13F28936A}" type="slidenum">
              <a:rPr lang="en-US" smtClean="0"/>
              <a:t>‹#›</a:t>
            </a:fld>
            <a:endParaRPr lang="en-US"/>
          </a:p>
        </p:txBody>
      </p:sp>
    </p:spTree>
    <p:extLst>
      <p:ext uri="{BB962C8B-B14F-4D97-AF65-F5344CB8AC3E}">
        <p14:creationId xmlns:p14="http://schemas.microsoft.com/office/powerpoint/2010/main" val="159564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FA2BB-20E5-4C39-95B3-209036311F8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0B7A72E-A86B-4E23-8956-1AED6D6C6F7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8C45D8-2335-4766-AD50-2DFBF3BF0697}"/>
              </a:ext>
            </a:extLst>
          </p:cNvPr>
          <p:cNvSpPr>
            <a:spLocks noGrp="1"/>
          </p:cNvSpPr>
          <p:nvPr>
            <p:ph type="dt" sz="half" idx="10"/>
          </p:nvPr>
        </p:nvSpPr>
        <p:spPr/>
        <p:txBody>
          <a:bodyPr/>
          <a:lstStyle/>
          <a:p>
            <a:fld id="{E9C5C566-EA56-4941-8DEA-6F93A65FC618}" type="datetimeFigureOut">
              <a:rPr lang="en-US" smtClean="0"/>
              <a:t>10/3/2022</a:t>
            </a:fld>
            <a:endParaRPr lang="en-US"/>
          </a:p>
        </p:txBody>
      </p:sp>
      <p:sp>
        <p:nvSpPr>
          <p:cNvPr id="5" name="Footer Placeholder 4">
            <a:extLst>
              <a:ext uri="{FF2B5EF4-FFF2-40B4-BE49-F238E27FC236}">
                <a16:creationId xmlns:a16="http://schemas.microsoft.com/office/drawing/2014/main" id="{2BEA14B8-B913-458C-A415-C3BE562DCF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71CD18-BE61-4147-8063-89905E3DFF83}"/>
              </a:ext>
            </a:extLst>
          </p:cNvPr>
          <p:cNvSpPr>
            <a:spLocks noGrp="1"/>
          </p:cNvSpPr>
          <p:nvPr>
            <p:ph type="sldNum" sz="quarter" idx="12"/>
          </p:nvPr>
        </p:nvSpPr>
        <p:spPr/>
        <p:txBody>
          <a:bodyPr/>
          <a:lstStyle/>
          <a:p>
            <a:fld id="{AB6F10A8-75D1-48BE-AF84-6CD13F28936A}" type="slidenum">
              <a:rPr lang="en-US" smtClean="0"/>
              <a:t>‹#›</a:t>
            </a:fld>
            <a:endParaRPr lang="en-US"/>
          </a:p>
        </p:txBody>
      </p:sp>
    </p:spTree>
    <p:extLst>
      <p:ext uri="{BB962C8B-B14F-4D97-AF65-F5344CB8AC3E}">
        <p14:creationId xmlns:p14="http://schemas.microsoft.com/office/powerpoint/2010/main" val="1369295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14960-D29E-47DC-9326-21ADF780D97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D2AD195-2E5C-4BE4-8FB4-1AEFDA9764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83CBA87-48AC-460C-B45E-89DB78C05294}"/>
              </a:ext>
            </a:extLst>
          </p:cNvPr>
          <p:cNvSpPr>
            <a:spLocks noGrp="1"/>
          </p:cNvSpPr>
          <p:nvPr>
            <p:ph type="dt" sz="half" idx="10"/>
          </p:nvPr>
        </p:nvSpPr>
        <p:spPr/>
        <p:txBody>
          <a:bodyPr/>
          <a:lstStyle/>
          <a:p>
            <a:fld id="{E9C5C566-EA56-4941-8DEA-6F93A65FC618}" type="datetimeFigureOut">
              <a:rPr lang="en-US" smtClean="0"/>
              <a:t>10/3/2022</a:t>
            </a:fld>
            <a:endParaRPr lang="en-US"/>
          </a:p>
        </p:txBody>
      </p:sp>
      <p:sp>
        <p:nvSpPr>
          <p:cNvPr id="5" name="Footer Placeholder 4">
            <a:extLst>
              <a:ext uri="{FF2B5EF4-FFF2-40B4-BE49-F238E27FC236}">
                <a16:creationId xmlns:a16="http://schemas.microsoft.com/office/drawing/2014/main" id="{E0FB1747-1C62-4CFD-888F-1ADB1DCA7D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79D433-CC5E-41DD-B739-9F3B9583EC27}"/>
              </a:ext>
            </a:extLst>
          </p:cNvPr>
          <p:cNvSpPr>
            <a:spLocks noGrp="1"/>
          </p:cNvSpPr>
          <p:nvPr>
            <p:ph type="sldNum" sz="quarter" idx="12"/>
          </p:nvPr>
        </p:nvSpPr>
        <p:spPr/>
        <p:txBody>
          <a:bodyPr/>
          <a:lstStyle/>
          <a:p>
            <a:fld id="{AB6F10A8-75D1-48BE-AF84-6CD13F28936A}" type="slidenum">
              <a:rPr lang="en-US" smtClean="0"/>
              <a:t>‹#›</a:t>
            </a:fld>
            <a:endParaRPr lang="en-US"/>
          </a:p>
        </p:txBody>
      </p:sp>
    </p:spTree>
    <p:extLst>
      <p:ext uri="{BB962C8B-B14F-4D97-AF65-F5344CB8AC3E}">
        <p14:creationId xmlns:p14="http://schemas.microsoft.com/office/powerpoint/2010/main" val="3956584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49C10-3436-45DC-AEA9-0EB90E5B3D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0B3DA8-A3CB-49C6-9712-9A17E4456FD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15F4826-2742-45EA-85F2-C172508B283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E02A320-F689-4228-8A95-8FF02E52B9BB}"/>
              </a:ext>
            </a:extLst>
          </p:cNvPr>
          <p:cNvSpPr>
            <a:spLocks noGrp="1"/>
          </p:cNvSpPr>
          <p:nvPr>
            <p:ph type="dt" sz="half" idx="10"/>
          </p:nvPr>
        </p:nvSpPr>
        <p:spPr/>
        <p:txBody>
          <a:bodyPr/>
          <a:lstStyle/>
          <a:p>
            <a:fld id="{E9C5C566-EA56-4941-8DEA-6F93A65FC618}" type="datetimeFigureOut">
              <a:rPr lang="en-US" smtClean="0"/>
              <a:t>10/3/2022</a:t>
            </a:fld>
            <a:endParaRPr lang="en-US"/>
          </a:p>
        </p:txBody>
      </p:sp>
      <p:sp>
        <p:nvSpPr>
          <p:cNvPr id="6" name="Footer Placeholder 5">
            <a:extLst>
              <a:ext uri="{FF2B5EF4-FFF2-40B4-BE49-F238E27FC236}">
                <a16:creationId xmlns:a16="http://schemas.microsoft.com/office/drawing/2014/main" id="{A36312E7-2F8F-45C7-9E2D-4EB703AF0A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6A5B32-FBCD-44F6-A0C6-BBF1C173E6BD}"/>
              </a:ext>
            </a:extLst>
          </p:cNvPr>
          <p:cNvSpPr>
            <a:spLocks noGrp="1"/>
          </p:cNvSpPr>
          <p:nvPr>
            <p:ph type="sldNum" sz="quarter" idx="12"/>
          </p:nvPr>
        </p:nvSpPr>
        <p:spPr/>
        <p:txBody>
          <a:bodyPr/>
          <a:lstStyle/>
          <a:p>
            <a:fld id="{AB6F10A8-75D1-48BE-AF84-6CD13F28936A}" type="slidenum">
              <a:rPr lang="en-US" smtClean="0"/>
              <a:t>‹#›</a:t>
            </a:fld>
            <a:endParaRPr lang="en-US"/>
          </a:p>
        </p:txBody>
      </p:sp>
    </p:spTree>
    <p:extLst>
      <p:ext uri="{BB962C8B-B14F-4D97-AF65-F5344CB8AC3E}">
        <p14:creationId xmlns:p14="http://schemas.microsoft.com/office/powerpoint/2010/main" val="3386605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F53A6-DE1F-4C32-8B6A-77015C1D722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03CF57-E334-4209-8E7B-D9BBBC62FA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018BAF7-2A70-497B-9F00-244D9EB2868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9735B30-1F2A-4465-A6F6-717366774BE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224E7C6-F508-4522-8FB9-6EAE7926B80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FCDEC7C-35D3-4ACD-8D35-4E77F76A8908}"/>
              </a:ext>
            </a:extLst>
          </p:cNvPr>
          <p:cNvSpPr>
            <a:spLocks noGrp="1"/>
          </p:cNvSpPr>
          <p:nvPr>
            <p:ph type="dt" sz="half" idx="10"/>
          </p:nvPr>
        </p:nvSpPr>
        <p:spPr/>
        <p:txBody>
          <a:bodyPr/>
          <a:lstStyle/>
          <a:p>
            <a:fld id="{E9C5C566-EA56-4941-8DEA-6F93A65FC618}" type="datetimeFigureOut">
              <a:rPr lang="en-US" smtClean="0"/>
              <a:t>10/3/2022</a:t>
            </a:fld>
            <a:endParaRPr lang="en-US"/>
          </a:p>
        </p:txBody>
      </p:sp>
      <p:sp>
        <p:nvSpPr>
          <p:cNvPr id="8" name="Footer Placeholder 7">
            <a:extLst>
              <a:ext uri="{FF2B5EF4-FFF2-40B4-BE49-F238E27FC236}">
                <a16:creationId xmlns:a16="http://schemas.microsoft.com/office/drawing/2014/main" id="{F68C64EC-5178-4FCC-97CE-CA8F9BAABB8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216A968-359B-4A7A-A3BD-632F929DBCE0}"/>
              </a:ext>
            </a:extLst>
          </p:cNvPr>
          <p:cNvSpPr>
            <a:spLocks noGrp="1"/>
          </p:cNvSpPr>
          <p:nvPr>
            <p:ph type="sldNum" sz="quarter" idx="12"/>
          </p:nvPr>
        </p:nvSpPr>
        <p:spPr/>
        <p:txBody>
          <a:bodyPr/>
          <a:lstStyle/>
          <a:p>
            <a:fld id="{AB6F10A8-75D1-48BE-AF84-6CD13F28936A}" type="slidenum">
              <a:rPr lang="en-US" smtClean="0"/>
              <a:t>‹#›</a:t>
            </a:fld>
            <a:endParaRPr lang="en-US"/>
          </a:p>
        </p:txBody>
      </p:sp>
    </p:spTree>
    <p:extLst>
      <p:ext uri="{BB962C8B-B14F-4D97-AF65-F5344CB8AC3E}">
        <p14:creationId xmlns:p14="http://schemas.microsoft.com/office/powerpoint/2010/main" val="2273252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18B3C-B2BA-41A1-9032-5AC1DF8C6FE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588F264-6480-4397-B711-2B7EC6E3AE89}"/>
              </a:ext>
            </a:extLst>
          </p:cNvPr>
          <p:cNvSpPr>
            <a:spLocks noGrp="1"/>
          </p:cNvSpPr>
          <p:nvPr>
            <p:ph type="dt" sz="half" idx="10"/>
          </p:nvPr>
        </p:nvSpPr>
        <p:spPr/>
        <p:txBody>
          <a:bodyPr/>
          <a:lstStyle/>
          <a:p>
            <a:fld id="{E9C5C566-EA56-4941-8DEA-6F93A65FC618}" type="datetimeFigureOut">
              <a:rPr lang="en-US" smtClean="0"/>
              <a:t>10/3/2022</a:t>
            </a:fld>
            <a:endParaRPr lang="en-US"/>
          </a:p>
        </p:txBody>
      </p:sp>
      <p:sp>
        <p:nvSpPr>
          <p:cNvPr id="4" name="Footer Placeholder 3">
            <a:extLst>
              <a:ext uri="{FF2B5EF4-FFF2-40B4-BE49-F238E27FC236}">
                <a16:creationId xmlns:a16="http://schemas.microsoft.com/office/drawing/2014/main" id="{92D4DF63-F4D9-45A0-9E83-196FC28995D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CCF3267-4058-4804-8EBF-FB602C5B0760}"/>
              </a:ext>
            </a:extLst>
          </p:cNvPr>
          <p:cNvSpPr>
            <a:spLocks noGrp="1"/>
          </p:cNvSpPr>
          <p:nvPr>
            <p:ph type="sldNum" sz="quarter" idx="12"/>
          </p:nvPr>
        </p:nvSpPr>
        <p:spPr/>
        <p:txBody>
          <a:bodyPr/>
          <a:lstStyle/>
          <a:p>
            <a:fld id="{AB6F10A8-75D1-48BE-AF84-6CD13F28936A}" type="slidenum">
              <a:rPr lang="en-US" smtClean="0"/>
              <a:t>‹#›</a:t>
            </a:fld>
            <a:endParaRPr lang="en-US"/>
          </a:p>
        </p:txBody>
      </p:sp>
    </p:spTree>
    <p:extLst>
      <p:ext uri="{BB962C8B-B14F-4D97-AF65-F5344CB8AC3E}">
        <p14:creationId xmlns:p14="http://schemas.microsoft.com/office/powerpoint/2010/main" val="1764698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E48DAA-38B1-4C9B-BBED-41381F871C47}"/>
              </a:ext>
            </a:extLst>
          </p:cNvPr>
          <p:cNvSpPr>
            <a:spLocks noGrp="1"/>
          </p:cNvSpPr>
          <p:nvPr>
            <p:ph type="dt" sz="half" idx="10"/>
          </p:nvPr>
        </p:nvSpPr>
        <p:spPr/>
        <p:txBody>
          <a:bodyPr/>
          <a:lstStyle/>
          <a:p>
            <a:fld id="{E9C5C566-EA56-4941-8DEA-6F93A65FC618}" type="datetimeFigureOut">
              <a:rPr lang="en-US" smtClean="0"/>
              <a:t>10/3/2022</a:t>
            </a:fld>
            <a:endParaRPr lang="en-US"/>
          </a:p>
        </p:txBody>
      </p:sp>
      <p:sp>
        <p:nvSpPr>
          <p:cNvPr id="3" name="Footer Placeholder 2">
            <a:extLst>
              <a:ext uri="{FF2B5EF4-FFF2-40B4-BE49-F238E27FC236}">
                <a16:creationId xmlns:a16="http://schemas.microsoft.com/office/drawing/2014/main" id="{9A31A1D3-28BB-401B-ADB2-FAE26FECAFB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46EDC73-005E-4981-85B1-0D18C58977AC}"/>
              </a:ext>
            </a:extLst>
          </p:cNvPr>
          <p:cNvSpPr>
            <a:spLocks noGrp="1"/>
          </p:cNvSpPr>
          <p:nvPr>
            <p:ph type="sldNum" sz="quarter" idx="12"/>
          </p:nvPr>
        </p:nvSpPr>
        <p:spPr/>
        <p:txBody>
          <a:bodyPr/>
          <a:lstStyle/>
          <a:p>
            <a:fld id="{AB6F10A8-75D1-48BE-AF84-6CD13F28936A}" type="slidenum">
              <a:rPr lang="en-US" smtClean="0"/>
              <a:t>‹#›</a:t>
            </a:fld>
            <a:endParaRPr lang="en-US"/>
          </a:p>
        </p:txBody>
      </p:sp>
    </p:spTree>
    <p:extLst>
      <p:ext uri="{BB962C8B-B14F-4D97-AF65-F5344CB8AC3E}">
        <p14:creationId xmlns:p14="http://schemas.microsoft.com/office/powerpoint/2010/main" val="2239425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1129B-EC80-4241-ACDD-C9CE7ACCB9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1F71223-26FD-4825-8CB9-0A6753D6C44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09EA2C-89E1-4891-9411-D54D2C544A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13B08E3-4809-4E2B-A4D8-95F4C7F3664F}"/>
              </a:ext>
            </a:extLst>
          </p:cNvPr>
          <p:cNvSpPr>
            <a:spLocks noGrp="1"/>
          </p:cNvSpPr>
          <p:nvPr>
            <p:ph type="dt" sz="half" idx="10"/>
          </p:nvPr>
        </p:nvSpPr>
        <p:spPr/>
        <p:txBody>
          <a:bodyPr/>
          <a:lstStyle/>
          <a:p>
            <a:fld id="{E9C5C566-EA56-4941-8DEA-6F93A65FC618}" type="datetimeFigureOut">
              <a:rPr lang="en-US" smtClean="0"/>
              <a:t>10/3/2022</a:t>
            </a:fld>
            <a:endParaRPr lang="en-US"/>
          </a:p>
        </p:txBody>
      </p:sp>
      <p:sp>
        <p:nvSpPr>
          <p:cNvPr id="6" name="Footer Placeholder 5">
            <a:extLst>
              <a:ext uri="{FF2B5EF4-FFF2-40B4-BE49-F238E27FC236}">
                <a16:creationId xmlns:a16="http://schemas.microsoft.com/office/drawing/2014/main" id="{0F384433-482E-48F0-BC3D-601AD84007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042D14-44DC-424F-98A8-8B4EE124D349}"/>
              </a:ext>
            </a:extLst>
          </p:cNvPr>
          <p:cNvSpPr>
            <a:spLocks noGrp="1"/>
          </p:cNvSpPr>
          <p:nvPr>
            <p:ph type="sldNum" sz="quarter" idx="12"/>
          </p:nvPr>
        </p:nvSpPr>
        <p:spPr/>
        <p:txBody>
          <a:bodyPr/>
          <a:lstStyle/>
          <a:p>
            <a:fld id="{AB6F10A8-75D1-48BE-AF84-6CD13F28936A}" type="slidenum">
              <a:rPr lang="en-US" smtClean="0"/>
              <a:t>‹#›</a:t>
            </a:fld>
            <a:endParaRPr lang="en-US"/>
          </a:p>
        </p:txBody>
      </p:sp>
    </p:spTree>
    <p:extLst>
      <p:ext uri="{BB962C8B-B14F-4D97-AF65-F5344CB8AC3E}">
        <p14:creationId xmlns:p14="http://schemas.microsoft.com/office/powerpoint/2010/main" val="3889175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6AB7A-F253-4100-B0DE-DE1E24C162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CFACB35-7128-4A6C-904F-0466309662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449F8D-235E-4E30-89D5-B0B8D4C3FC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30400C-98CE-42E9-8847-14C24CA5B4ED}"/>
              </a:ext>
            </a:extLst>
          </p:cNvPr>
          <p:cNvSpPr>
            <a:spLocks noGrp="1"/>
          </p:cNvSpPr>
          <p:nvPr>
            <p:ph type="dt" sz="half" idx="10"/>
          </p:nvPr>
        </p:nvSpPr>
        <p:spPr/>
        <p:txBody>
          <a:bodyPr/>
          <a:lstStyle/>
          <a:p>
            <a:fld id="{E9C5C566-EA56-4941-8DEA-6F93A65FC618}" type="datetimeFigureOut">
              <a:rPr lang="en-US" smtClean="0"/>
              <a:t>10/3/2022</a:t>
            </a:fld>
            <a:endParaRPr lang="en-US"/>
          </a:p>
        </p:txBody>
      </p:sp>
      <p:sp>
        <p:nvSpPr>
          <p:cNvPr id="6" name="Footer Placeholder 5">
            <a:extLst>
              <a:ext uri="{FF2B5EF4-FFF2-40B4-BE49-F238E27FC236}">
                <a16:creationId xmlns:a16="http://schemas.microsoft.com/office/drawing/2014/main" id="{0A1AA478-6960-4360-8E5E-4C9862B96B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856A7F-F632-4459-BDDD-D4A2D0A23C38}"/>
              </a:ext>
            </a:extLst>
          </p:cNvPr>
          <p:cNvSpPr>
            <a:spLocks noGrp="1"/>
          </p:cNvSpPr>
          <p:nvPr>
            <p:ph type="sldNum" sz="quarter" idx="12"/>
          </p:nvPr>
        </p:nvSpPr>
        <p:spPr/>
        <p:txBody>
          <a:bodyPr/>
          <a:lstStyle/>
          <a:p>
            <a:fld id="{AB6F10A8-75D1-48BE-AF84-6CD13F28936A}" type="slidenum">
              <a:rPr lang="en-US" smtClean="0"/>
              <a:t>‹#›</a:t>
            </a:fld>
            <a:endParaRPr lang="en-US"/>
          </a:p>
        </p:txBody>
      </p:sp>
    </p:spTree>
    <p:extLst>
      <p:ext uri="{BB962C8B-B14F-4D97-AF65-F5344CB8AC3E}">
        <p14:creationId xmlns:p14="http://schemas.microsoft.com/office/powerpoint/2010/main" val="1827154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BA4AB6-360A-4D1B-BCFB-474E536F588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8D02205-7CD1-404B-9B55-DC34830968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4450A9-8C4D-4721-856F-A3CBF690CC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C5C566-EA56-4941-8DEA-6F93A65FC618}" type="datetimeFigureOut">
              <a:rPr lang="en-US" smtClean="0"/>
              <a:t>10/3/2022</a:t>
            </a:fld>
            <a:endParaRPr lang="en-US"/>
          </a:p>
        </p:txBody>
      </p:sp>
      <p:sp>
        <p:nvSpPr>
          <p:cNvPr id="5" name="Footer Placeholder 4">
            <a:extLst>
              <a:ext uri="{FF2B5EF4-FFF2-40B4-BE49-F238E27FC236}">
                <a16:creationId xmlns:a16="http://schemas.microsoft.com/office/drawing/2014/main" id="{C7865CFA-DF3A-4227-9291-F395892B60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B18D8DB-3434-4463-A55A-4C038D0852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6F10A8-75D1-48BE-AF84-6CD13F28936A}" type="slidenum">
              <a:rPr lang="en-US" smtClean="0"/>
              <a:t>‹#›</a:t>
            </a:fld>
            <a:endParaRPr lang="en-US"/>
          </a:p>
        </p:txBody>
      </p:sp>
    </p:spTree>
    <p:extLst>
      <p:ext uri="{BB962C8B-B14F-4D97-AF65-F5344CB8AC3E}">
        <p14:creationId xmlns:p14="http://schemas.microsoft.com/office/powerpoint/2010/main" val="228823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f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0">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134849-82E7-48AB-8EF1-F413DC357F44}"/>
              </a:ext>
            </a:extLst>
          </p:cNvPr>
          <p:cNvSpPr>
            <a:spLocks noGrp="1"/>
          </p:cNvSpPr>
          <p:nvPr>
            <p:ph type="ctrTitle"/>
          </p:nvPr>
        </p:nvSpPr>
        <p:spPr>
          <a:xfrm>
            <a:off x="838200" y="451381"/>
            <a:ext cx="10512552" cy="4066540"/>
          </a:xfrm>
        </p:spPr>
        <p:txBody>
          <a:bodyPr anchor="b">
            <a:normAutofit/>
          </a:bodyPr>
          <a:lstStyle/>
          <a:p>
            <a:pPr algn="l"/>
            <a:r>
              <a:rPr lang="en-US" sz="6600" b="1" dirty="0"/>
              <a:t>Resisting Secular Christianity’s </a:t>
            </a:r>
            <a:br>
              <a:rPr lang="en-US" sz="6600" b="1" dirty="0"/>
            </a:br>
            <a:r>
              <a:rPr lang="en-US" sz="6600" b="1" dirty="0"/>
              <a:t>“Kingdom Now” Mindset</a:t>
            </a:r>
          </a:p>
        </p:txBody>
      </p:sp>
      <p:sp>
        <p:nvSpPr>
          <p:cNvPr id="36"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4718595"/>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5846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painting of a group of people&#10;&#10;Description automatically generated with low confidence">
            <a:extLst>
              <a:ext uri="{FF2B5EF4-FFF2-40B4-BE49-F238E27FC236}">
                <a16:creationId xmlns:a16="http://schemas.microsoft.com/office/drawing/2014/main" id="{62665E00-A18F-4AF9-A71A-315FD56DC5B1}"/>
              </a:ext>
            </a:extLst>
          </p:cNvPr>
          <p:cNvPicPr>
            <a:picLocks noChangeAspect="1"/>
          </p:cNvPicPr>
          <p:nvPr/>
        </p:nvPicPr>
        <p:blipFill rotWithShape="1">
          <a:blip r:embed="rId2">
            <a:extLst>
              <a:ext uri="{28A0092B-C50C-407E-A947-70E740481C1C}">
                <a14:useLocalDpi xmlns:a14="http://schemas.microsoft.com/office/drawing/2010/main" val="0"/>
              </a:ext>
            </a:extLst>
          </a:blip>
          <a:srcRect b="229"/>
          <a:stretch/>
        </p:blipFill>
        <p:spPr>
          <a:xfrm>
            <a:off x="0" y="0"/>
            <a:ext cx="12264513" cy="7184571"/>
          </a:xfrm>
          <a:prstGeom prst="rect">
            <a:avLst/>
          </a:prstGeom>
        </p:spPr>
      </p:pic>
      <p:sp>
        <p:nvSpPr>
          <p:cNvPr id="21" name="Rectangle 20">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b="1" dirty="0">
                <a:solidFill>
                  <a:schemeClr val="tx1">
                    <a:lumMod val="85000"/>
                    <a:lumOff val="15000"/>
                  </a:schemeClr>
                </a:solidFill>
              </a:rPr>
              <a:t>Constantine (312 A.D.)</a:t>
            </a:r>
          </a:p>
        </p:txBody>
      </p:sp>
      <p:cxnSp>
        <p:nvCxnSpPr>
          <p:cNvPr id="23" name="Straight Connector 22">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0317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indoor, several&#10;&#10;Description automatically generated">
            <a:extLst>
              <a:ext uri="{FF2B5EF4-FFF2-40B4-BE49-F238E27FC236}">
                <a16:creationId xmlns:a16="http://schemas.microsoft.com/office/drawing/2014/main" id="{745E0C9D-875E-4D6F-92B1-73F3AE8CD457}"/>
              </a:ext>
            </a:extLst>
          </p:cNvPr>
          <p:cNvPicPr>
            <a:picLocks noChangeAspect="1"/>
          </p:cNvPicPr>
          <p:nvPr/>
        </p:nvPicPr>
        <p:blipFill rotWithShape="1">
          <a:blip r:embed="rId2">
            <a:extLst>
              <a:ext uri="{28A0092B-C50C-407E-A947-70E740481C1C}">
                <a14:useLocalDpi xmlns:a14="http://schemas.microsoft.com/office/drawing/2010/main" val="0"/>
              </a:ext>
            </a:extLst>
          </a:blip>
          <a:srcRect t="12266" b="10109"/>
          <a:stretch/>
        </p:blipFill>
        <p:spPr>
          <a:xfrm>
            <a:off x="33337" y="-4691"/>
            <a:ext cx="12192000" cy="6858000"/>
          </a:xfrm>
          <a:prstGeom prst="rect">
            <a:avLst/>
          </a:prstGeom>
        </p:spPr>
      </p:pic>
      <p:sp>
        <p:nvSpPr>
          <p:cNvPr id="21" name="Rectangle 20">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b="1" dirty="0">
                <a:solidFill>
                  <a:schemeClr val="tx1">
                    <a:lumMod val="85000"/>
                    <a:lumOff val="15000"/>
                  </a:schemeClr>
                </a:solidFill>
              </a:rPr>
              <a:t>Edict of Thessalonica (380 A.D.)</a:t>
            </a:r>
          </a:p>
        </p:txBody>
      </p:sp>
      <p:cxnSp>
        <p:nvCxnSpPr>
          <p:cNvPr id="23" name="Straight Connector 22">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8734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6513788" y="365125"/>
            <a:ext cx="4840010" cy="1807305"/>
          </a:xfrm>
        </p:spPr>
        <p:txBody>
          <a:bodyPr>
            <a:normAutofit/>
          </a:bodyPr>
          <a:lstStyle/>
          <a:p>
            <a:r>
              <a:rPr lang="en-US"/>
              <a:t>New World Encyclopedia</a:t>
            </a:r>
          </a:p>
        </p:txBody>
      </p:sp>
      <p:pic>
        <p:nvPicPr>
          <p:cNvPr id="7" name="Picture 6">
            <a:extLst>
              <a:ext uri="{FF2B5EF4-FFF2-40B4-BE49-F238E27FC236}">
                <a16:creationId xmlns:a16="http://schemas.microsoft.com/office/drawing/2014/main" id="{A7DCDF35-7A97-4345-99B9-A05EDA524E83}"/>
              </a:ext>
            </a:extLst>
          </p:cNvPr>
          <p:cNvPicPr>
            <a:picLocks noChangeAspect="1"/>
          </p:cNvPicPr>
          <p:nvPr/>
        </p:nvPicPr>
        <p:blipFill rotWithShape="1">
          <a:blip r:embed="rId2"/>
          <a:srcRect l="16010" r="30701" b="2"/>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6146143" y="2198560"/>
            <a:ext cx="5575300" cy="4468940"/>
          </a:xfrm>
        </p:spPr>
        <p:txBody>
          <a:bodyPr>
            <a:noAutofit/>
          </a:bodyPr>
          <a:lstStyle/>
          <a:p>
            <a:pPr marL="0" indent="0">
              <a:buNone/>
            </a:pPr>
            <a:r>
              <a:rPr lang="en-US" sz="2000" dirty="0"/>
              <a:t>At its peak the Holy Roman Empire encompassed the territories of present-day Germany, Switzerland, Liechtenstein, Luxembourg, Czech Republic, Austria, Slovenia, Belgium, and the Netherlands as well as large parts of modern Poland, France and Italy. </a:t>
            </a:r>
          </a:p>
          <a:p>
            <a:pPr marL="0" indent="0">
              <a:buNone/>
            </a:pPr>
            <a:r>
              <a:rPr lang="en-US" sz="2000" dirty="0"/>
              <a:t>At the time of its dissolution, it consisted of its core German territories and smaller parts of France, Italy, Poland, Croatia, Belgium, and the Netherlands. </a:t>
            </a:r>
          </a:p>
          <a:p>
            <a:pPr marL="0" indent="0">
              <a:buNone/>
            </a:pPr>
            <a:r>
              <a:rPr lang="en-US" sz="2000" dirty="0"/>
              <a:t>The Holy Roman Empire was created in 800 when Charlemagne was crowned by Pope Leo III. Behind this lay the conviction that Christendom should be a single political unit in which religion and governance combined to serve one Lord, Jesus Christ, who is enthroned in heaven above all earthly rulers. </a:t>
            </a:r>
          </a:p>
        </p:txBody>
      </p:sp>
    </p:spTree>
    <p:extLst>
      <p:ext uri="{BB962C8B-B14F-4D97-AF65-F5344CB8AC3E}">
        <p14:creationId xmlns:p14="http://schemas.microsoft.com/office/powerpoint/2010/main" val="3422250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F28B9DF9-974E-4298-8B4D-DD5673E4487B}"/>
              </a:ext>
            </a:extLst>
          </p:cNvPr>
          <p:cNvPicPr>
            <a:picLocks noChangeAspect="1"/>
          </p:cNvPicPr>
          <p:nvPr/>
        </p:nvPicPr>
        <p:blipFill rotWithShape="1">
          <a:blip r:embed="rId2">
            <a:extLst>
              <a:ext uri="{28A0092B-C50C-407E-A947-70E740481C1C}">
                <a14:useLocalDpi xmlns:a14="http://schemas.microsoft.com/office/drawing/2010/main" val="0"/>
              </a:ext>
            </a:extLst>
          </a:blip>
          <a:srcRect b="16186"/>
          <a:stretch/>
        </p:blipFill>
        <p:spPr>
          <a:xfrm>
            <a:off x="33337" y="0"/>
            <a:ext cx="12192000" cy="6857990"/>
          </a:xfrm>
          <a:prstGeom prst="rect">
            <a:avLst/>
          </a:prstGeom>
        </p:spPr>
      </p:pic>
      <p:sp>
        <p:nvSpPr>
          <p:cNvPr id="21" name="Rectangle 20">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b="1" dirty="0">
                <a:solidFill>
                  <a:schemeClr val="tx1">
                    <a:lumMod val="85000"/>
                    <a:lumOff val="15000"/>
                  </a:schemeClr>
                </a:solidFill>
              </a:rPr>
              <a:t>Persecution of Christians Deemed Unorthodox</a:t>
            </a:r>
          </a:p>
        </p:txBody>
      </p:sp>
      <p:cxnSp>
        <p:nvCxnSpPr>
          <p:cNvPr id="23" name="Straight Connector 22">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8709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03383FC-5B03-4EDD-A067-D06D03C65B42}"/>
              </a:ext>
            </a:extLst>
          </p:cNvPr>
          <p:cNvPicPr>
            <a:picLocks noChangeAspect="1"/>
          </p:cNvPicPr>
          <p:nvPr/>
        </p:nvPicPr>
        <p:blipFill rotWithShape="1">
          <a:blip r:embed="rId2"/>
          <a:srcRect l="1778" r="1" b="1"/>
          <a:stretch/>
        </p:blipFill>
        <p:spPr>
          <a:xfrm>
            <a:off x="20" y="10"/>
            <a:ext cx="12191980" cy="6857990"/>
          </a:xfrm>
          <a:prstGeom prst="rect">
            <a:avLst/>
          </a:prstGeom>
        </p:spPr>
      </p:pic>
      <p:sp>
        <p:nvSpPr>
          <p:cNvPr id="48" name="Rectangle 47">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b="1" dirty="0">
                <a:solidFill>
                  <a:schemeClr val="tx1">
                    <a:lumMod val="85000"/>
                    <a:lumOff val="15000"/>
                  </a:schemeClr>
                </a:solidFill>
              </a:rPr>
              <a:t>Crusades (1095 – 1291 A.D.)</a:t>
            </a:r>
          </a:p>
        </p:txBody>
      </p:sp>
      <p:cxnSp>
        <p:nvCxnSpPr>
          <p:cNvPr id="50" name="Straight Connector 49">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2663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ext, stone, old&#10;&#10;Description automatically generated">
            <a:extLst>
              <a:ext uri="{FF2B5EF4-FFF2-40B4-BE49-F238E27FC236}">
                <a16:creationId xmlns:a16="http://schemas.microsoft.com/office/drawing/2014/main" id="{003C46B7-F80A-4F9B-A0F2-8EB09C542613}"/>
              </a:ext>
            </a:extLst>
          </p:cNvPr>
          <p:cNvPicPr>
            <a:picLocks noChangeAspect="1"/>
          </p:cNvPicPr>
          <p:nvPr/>
        </p:nvPicPr>
        <p:blipFill rotWithShape="1">
          <a:blip r:embed="rId2">
            <a:extLst>
              <a:ext uri="{28A0092B-C50C-407E-A947-70E740481C1C}">
                <a14:useLocalDpi xmlns:a14="http://schemas.microsoft.com/office/drawing/2010/main" val="0"/>
              </a:ext>
            </a:extLst>
          </a:blip>
          <a:srcRect t="10000"/>
          <a:stretch/>
        </p:blipFill>
        <p:spPr>
          <a:xfrm>
            <a:off x="0" y="0"/>
            <a:ext cx="12192000" cy="6858000"/>
          </a:xfrm>
          <a:prstGeom prst="rect">
            <a:avLst/>
          </a:prstGeom>
        </p:spPr>
      </p:pic>
      <p:sp>
        <p:nvSpPr>
          <p:cNvPr id="21" name="Rectangle 20">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b="1" dirty="0">
                <a:solidFill>
                  <a:schemeClr val="tx1">
                    <a:lumMod val="85000"/>
                    <a:lumOff val="15000"/>
                  </a:schemeClr>
                </a:solidFill>
              </a:rPr>
              <a:t>Inquisitions (12</a:t>
            </a:r>
            <a:r>
              <a:rPr lang="en-US" sz="3600" b="1" baseline="30000" dirty="0">
                <a:solidFill>
                  <a:schemeClr val="tx1">
                    <a:lumMod val="85000"/>
                    <a:lumOff val="15000"/>
                  </a:schemeClr>
                </a:solidFill>
              </a:rPr>
              <a:t>th</a:t>
            </a:r>
            <a:r>
              <a:rPr lang="en-US" sz="3600" b="1" dirty="0">
                <a:solidFill>
                  <a:schemeClr val="tx1">
                    <a:lumMod val="85000"/>
                    <a:lumOff val="15000"/>
                  </a:schemeClr>
                </a:solidFill>
              </a:rPr>
              <a:t> Century – early 20</a:t>
            </a:r>
            <a:r>
              <a:rPr lang="en-US" sz="3600" b="1" baseline="30000" dirty="0">
                <a:solidFill>
                  <a:schemeClr val="tx1">
                    <a:lumMod val="85000"/>
                    <a:lumOff val="15000"/>
                  </a:schemeClr>
                </a:solidFill>
              </a:rPr>
              <a:t>th</a:t>
            </a:r>
            <a:r>
              <a:rPr lang="en-US" sz="3600" b="1" dirty="0">
                <a:solidFill>
                  <a:schemeClr val="tx1">
                    <a:lumMod val="85000"/>
                    <a:lumOff val="15000"/>
                  </a:schemeClr>
                </a:solidFill>
              </a:rPr>
              <a:t> Century A.D.)</a:t>
            </a:r>
          </a:p>
        </p:txBody>
      </p:sp>
      <p:cxnSp>
        <p:nvCxnSpPr>
          <p:cNvPr id="23" name="Straight Connector 22">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9815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altar, several&#10;&#10;Description automatically generated">
            <a:extLst>
              <a:ext uri="{FF2B5EF4-FFF2-40B4-BE49-F238E27FC236}">
                <a16:creationId xmlns:a16="http://schemas.microsoft.com/office/drawing/2014/main" id="{92933B35-B5D4-4FAF-A870-4AF2966ABBAC}"/>
              </a:ext>
            </a:extLst>
          </p:cNvPr>
          <p:cNvPicPr>
            <a:picLocks noChangeAspect="1"/>
          </p:cNvPicPr>
          <p:nvPr/>
        </p:nvPicPr>
        <p:blipFill rotWithShape="1">
          <a:blip r:embed="rId2">
            <a:extLst>
              <a:ext uri="{28A0092B-C50C-407E-A947-70E740481C1C}">
                <a14:useLocalDpi xmlns:a14="http://schemas.microsoft.com/office/drawing/2010/main" val="0"/>
              </a:ext>
            </a:extLst>
          </a:blip>
          <a:srcRect t="10653"/>
          <a:stretch/>
        </p:blipFill>
        <p:spPr>
          <a:xfrm>
            <a:off x="0" y="0"/>
            <a:ext cx="12192000" cy="6858000"/>
          </a:xfrm>
          <a:prstGeom prst="rect">
            <a:avLst/>
          </a:prstGeom>
        </p:spPr>
      </p:pic>
      <p:sp>
        <p:nvSpPr>
          <p:cNvPr id="21" name="Rectangle 20">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b="1" dirty="0">
                <a:solidFill>
                  <a:schemeClr val="tx1">
                    <a:lumMod val="85000"/>
                    <a:lumOff val="15000"/>
                  </a:schemeClr>
                </a:solidFill>
              </a:rPr>
              <a:t>End of Holy Roman Empire (1806 A.D.)</a:t>
            </a:r>
          </a:p>
        </p:txBody>
      </p:sp>
      <p:cxnSp>
        <p:nvCxnSpPr>
          <p:cNvPr id="23" name="Straight Connector 22">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5399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FA08EB9-567C-4EA1-AF5C-4C58D7B10FB6}"/>
              </a:ext>
            </a:extLst>
          </p:cNvPr>
          <p:cNvPicPr>
            <a:picLocks noChangeAspect="1"/>
          </p:cNvPicPr>
          <p:nvPr/>
        </p:nvPicPr>
        <p:blipFill rotWithShape="1">
          <a:blip r:embed="rId2"/>
          <a:srcRect b="13462"/>
          <a:stretch/>
        </p:blipFill>
        <p:spPr>
          <a:xfrm>
            <a:off x="20" y="10"/>
            <a:ext cx="12191980" cy="6857990"/>
          </a:xfrm>
          <a:prstGeom prst="rect">
            <a:avLst/>
          </a:prstGeom>
        </p:spPr>
      </p:pic>
      <p:sp>
        <p:nvSpPr>
          <p:cNvPr id="30" name="Rectangle 29">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b="1" dirty="0">
                <a:solidFill>
                  <a:schemeClr val="tx1">
                    <a:lumMod val="85000"/>
                    <a:lumOff val="15000"/>
                  </a:schemeClr>
                </a:solidFill>
              </a:rPr>
              <a:t>Luther (1517 A.D.)</a:t>
            </a:r>
          </a:p>
        </p:txBody>
      </p:sp>
      <p:cxnSp>
        <p:nvCxnSpPr>
          <p:cNvPr id="32" name="Straight Connector 31">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7819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6513788" y="365125"/>
            <a:ext cx="4840010" cy="1807305"/>
          </a:xfrm>
        </p:spPr>
        <p:txBody>
          <a:bodyPr>
            <a:normAutofit/>
          </a:bodyPr>
          <a:lstStyle/>
          <a:p>
            <a:r>
              <a:rPr lang="en-US" sz="3100"/>
              <a:t>Library of Congress – “Religion and the Founding of the American Republic”</a:t>
            </a:r>
          </a:p>
        </p:txBody>
      </p:sp>
      <p:pic>
        <p:nvPicPr>
          <p:cNvPr id="7" name="Picture 6" descr="A picture containing person, group, people, old&#10;&#10;Description automatically generated">
            <a:extLst>
              <a:ext uri="{FF2B5EF4-FFF2-40B4-BE49-F238E27FC236}">
                <a16:creationId xmlns:a16="http://schemas.microsoft.com/office/drawing/2014/main" id="{1EE739F0-9F26-4DAE-94A4-C8EA61F99AAD}"/>
              </a:ext>
            </a:extLst>
          </p:cNvPr>
          <p:cNvPicPr>
            <a:picLocks noChangeAspect="1"/>
          </p:cNvPicPr>
          <p:nvPr/>
        </p:nvPicPr>
        <p:blipFill rotWithShape="1">
          <a:blip r:embed="rId2">
            <a:extLst>
              <a:ext uri="{28A0092B-C50C-407E-A947-70E740481C1C}">
                <a14:useLocalDpi xmlns:a14="http://schemas.microsoft.com/office/drawing/2010/main" val="0"/>
              </a:ext>
            </a:extLst>
          </a:blip>
          <a:srcRect l="33727" r="27922"/>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5930243" y="2172429"/>
            <a:ext cx="6007100" cy="4474555"/>
          </a:xfrm>
        </p:spPr>
        <p:txBody>
          <a:bodyPr>
            <a:noAutofit/>
          </a:bodyPr>
          <a:lstStyle/>
          <a:p>
            <a:pPr marL="0" indent="0">
              <a:buNone/>
            </a:pPr>
            <a:r>
              <a:rPr lang="en-US" sz="2000" dirty="0"/>
              <a:t>The religious persecution that drove settlers from Europe to the British North American colonies sprang from the conviction, held by Protestants and Catholics alike, that uniformity of religion must exist in any given society. </a:t>
            </a:r>
          </a:p>
          <a:p>
            <a:pPr marL="0" indent="0">
              <a:buNone/>
            </a:pPr>
            <a:r>
              <a:rPr lang="en-US" sz="2000" dirty="0"/>
              <a:t>This conviction rested on the belief that there was one true religion and that it was the duty of the civil authorities to impose it, forcibly, if necessary, in the interest of saving the souls of all citizens.</a:t>
            </a:r>
          </a:p>
          <a:p>
            <a:pPr marL="0" indent="0">
              <a:buNone/>
            </a:pPr>
            <a:r>
              <a:rPr lang="en-US" sz="2000" dirty="0"/>
              <a:t>Nonconformists could expect no mercy and might be executed as heretics. The dominance of the concept, denounced by Roger Williams as "enforced uniformity of religion," meant majority religious groups who controlled political power punished dissenters in their midst. </a:t>
            </a:r>
          </a:p>
          <a:p>
            <a:pPr marL="0" indent="0">
              <a:buNone/>
            </a:pPr>
            <a:endParaRPr lang="en-US" sz="2000" dirty="0"/>
          </a:p>
        </p:txBody>
      </p:sp>
    </p:spTree>
    <p:extLst>
      <p:ext uri="{BB962C8B-B14F-4D97-AF65-F5344CB8AC3E}">
        <p14:creationId xmlns:p14="http://schemas.microsoft.com/office/powerpoint/2010/main" val="2521227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6513788" y="365125"/>
            <a:ext cx="4840010" cy="1807305"/>
          </a:xfrm>
        </p:spPr>
        <p:txBody>
          <a:bodyPr>
            <a:normAutofit/>
          </a:bodyPr>
          <a:lstStyle/>
          <a:p>
            <a:r>
              <a:rPr lang="en-US"/>
              <a:t>Declaration of Independence</a:t>
            </a:r>
          </a:p>
        </p:txBody>
      </p:sp>
      <p:pic>
        <p:nvPicPr>
          <p:cNvPr id="7" name="Picture 6">
            <a:extLst>
              <a:ext uri="{FF2B5EF4-FFF2-40B4-BE49-F238E27FC236}">
                <a16:creationId xmlns:a16="http://schemas.microsoft.com/office/drawing/2014/main" id="{65EBDC47-5693-42CA-97FE-265A173EB798}"/>
              </a:ext>
            </a:extLst>
          </p:cNvPr>
          <p:cNvPicPr>
            <a:picLocks noChangeAspect="1"/>
          </p:cNvPicPr>
          <p:nvPr/>
        </p:nvPicPr>
        <p:blipFill rotWithShape="1">
          <a:blip r:embed="rId2"/>
          <a:srcRect l="17402" r="26187" b="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6513788" y="2333297"/>
            <a:ext cx="4840010" cy="3843666"/>
          </a:xfrm>
        </p:spPr>
        <p:txBody>
          <a:bodyPr>
            <a:normAutofit/>
          </a:bodyPr>
          <a:lstStyle/>
          <a:p>
            <a:pPr marL="0" indent="0">
              <a:buNone/>
            </a:pPr>
            <a:r>
              <a:rPr lang="en-US" sz="2400" dirty="0"/>
              <a:t>“We hold these truths to be self-evident, that all men are created equal, that they are endowed by their Creator with certain unalienable Rights, that among these are Life, Liberty and the pursuit of Happiness.”</a:t>
            </a:r>
          </a:p>
        </p:txBody>
      </p:sp>
    </p:spTree>
    <p:extLst>
      <p:ext uri="{BB962C8B-B14F-4D97-AF65-F5344CB8AC3E}">
        <p14:creationId xmlns:p14="http://schemas.microsoft.com/office/powerpoint/2010/main" val="3952981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John 18:33</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838200" y="2333297"/>
            <a:ext cx="4619621" cy="3843666"/>
          </a:xfrm>
        </p:spPr>
        <p:txBody>
          <a:bodyPr>
            <a:normAutofit lnSpcReduction="10000"/>
          </a:bodyPr>
          <a:lstStyle/>
          <a:p>
            <a:pPr marL="0" indent="0">
              <a:buNone/>
            </a:pPr>
            <a:r>
              <a:rPr lang="en-US" sz="2000"/>
              <a:t>Then Pilate entered the Praetorium again, called Jesus, and said to Him, “Are You the King of the Jews?” </a:t>
            </a:r>
          </a:p>
          <a:p>
            <a:pPr marL="0" indent="0">
              <a:buNone/>
            </a:pPr>
            <a:r>
              <a:rPr lang="en-US" sz="2000"/>
              <a:t>Jesus answered him, “Are you speaking for yourself about this, or did others tell you this concerning Me?” Pilate answered, “Am I a Jew? Your own nation and the chief priests have delivered You to me. What have You done?”</a:t>
            </a:r>
          </a:p>
          <a:p>
            <a:pPr marL="0" indent="0">
              <a:buNone/>
            </a:pPr>
            <a:r>
              <a:rPr lang="en-US" sz="2000"/>
              <a:t>Jesus answered, “My kingdom is not of this world. If My kingdom were of this world, My servants would fight, so that I should not be delivered to the Jews; but now My kingdom is not from here.”</a:t>
            </a:r>
          </a:p>
          <a:p>
            <a:endParaRPr lang="en-US" sz="2000" dirty="0"/>
          </a:p>
        </p:txBody>
      </p:sp>
      <p:pic>
        <p:nvPicPr>
          <p:cNvPr id="5" name="Picture 4">
            <a:extLst>
              <a:ext uri="{FF2B5EF4-FFF2-40B4-BE49-F238E27FC236}">
                <a16:creationId xmlns:a16="http://schemas.microsoft.com/office/drawing/2014/main" id="{2BAA367E-8D08-402C-909F-21692F6BAE2E}"/>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557340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6513788" y="365125"/>
            <a:ext cx="4840010" cy="1807305"/>
          </a:xfrm>
        </p:spPr>
        <p:txBody>
          <a:bodyPr>
            <a:normAutofit/>
          </a:bodyPr>
          <a:lstStyle/>
          <a:p>
            <a:r>
              <a:rPr lang="en-US"/>
              <a:t>U. S. Bill of Rights</a:t>
            </a:r>
          </a:p>
        </p:txBody>
      </p:sp>
      <p:pic>
        <p:nvPicPr>
          <p:cNvPr id="5" name="Picture 4">
            <a:extLst>
              <a:ext uri="{FF2B5EF4-FFF2-40B4-BE49-F238E27FC236}">
                <a16:creationId xmlns:a16="http://schemas.microsoft.com/office/drawing/2014/main" id="{F4C6E3D6-495B-4FEC-9EC7-F38AE2154E4E}"/>
              </a:ext>
            </a:extLst>
          </p:cNvPr>
          <p:cNvPicPr>
            <a:picLocks noChangeAspect="1"/>
          </p:cNvPicPr>
          <p:nvPr/>
        </p:nvPicPr>
        <p:blipFill rotWithShape="1">
          <a:blip r:embed="rId2"/>
          <a:srcRect l="28686" r="26051" b="-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6513788" y="2333297"/>
            <a:ext cx="4840010" cy="3843666"/>
          </a:xfrm>
        </p:spPr>
        <p:txBody>
          <a:bodyPr>
            <a:normAutofit/>
          </a:bodyPr>
          <a:lstStyle/>
          <a:p>
            <a:pPr marL="0" indent="0">
              <a:buNone/>
            </a:pPr>
            <a:r>
              <a:rPr lang="en-US" sz="2400" dirty="0"/>
              <a:t>“Congress shall make no law respecting an establishment of religion, or prohibiting the free exercise thereof; or abridging the freedom of speech, or of the press; or the right of the people peaceably to assemble, and to petition the Government for a redress of grievances.”</a:t>
            </a:r>
          </a:p>
        </p:txBody>
      </p:sp>
    </p:spTree>
    <p:extLst>
      <p:ext uri="{BB962C8B-B14F-4D97-AF65-F5344CB8AC3E}">
        <p14:creationId xmlns:p14="http://schemas.microsoft.com/office/powerpoint/2010/main" val="368278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0">
            <a:extLst>
              <a:ext uri="{FF2B5EF4-FFF2-40B4-BE49-F238E27FC236}">
                <a16:creationId xmlns:a16="http://schemas.microsoft.com/office/drawing/2014/main" id="{21EA7FA8-6652-4CC5-90F4-3D48CAC0C2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0" y="365125"/>
            <a:ext cx="10515600" cy="1325563"/>
          </a:xfrm>
        </p:spPr>
        <p:txBody>
          <a:bodyPr>
            <a:normAutofit/>
          </a:bodyPr>
          <a:lstStyle/>
          <a:p>
            <a:r>
              <a:rPr lang="en-US"/>
              <a:t>Separation of Church and State</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571500" y="1690688"/>
            <a:ext cx="6002462" cy="4590375"/>
          </a:xfrm>
        </p:spPr>
        <p:txBody>
          <a:bodyPr>
            <a:noAutofit/>
          </a:bodyPr>
          <a:lstStyle/>
          <a:p>
            <a:pPr marL="0" indent="0">
              <a:buNone/>
            </a:pPr>
            <a:r>
              <a:rPr lang="en-US" sz="2000" dirty="0"/>
              <a:t>From Wikipedia – </a:t>
            </a:r>
          </a:p>
          <a:p>
            <a:pPr marL="0" indent="0">
              <a:buNone/>
            </a:pPr>
            <a:r>
              <a:rPr lang="en-US" sz="2000" dirty="0"/>
              <a:t>Thomas Jefferson wrote that the First Amendment erected a "wall of separation between church and state“.</a:t>
            </a:r>
          </a:p>
          <a:p>
            <a:pPr marL="0" indent="0">
              <a:buNone/>
            </a:pPr>
            <a:r>
              <a:rPr lang="en-US" sz="2000" dirty="0"/>
              <a:t>James Madison, often regarded as the "Father of the Bill of Rights", also often wrote of the "perfect separation“ or "line of separation", "strongly guarded as is the separation between religion and government in the Constitution of the United States", and "total separation of the church from the state". </a:t>
            </a:r>
          </a:p>
          <a:p>
            <a:pPr marL="0" indent="0">
              <a:buNone/>
            </a:pPr>
            <a:r>
              <a:rPr lang="en-US" sz="2000" dirty="0"/>
              <a:t>Madison explicitly credited Martin Luther as the theorist who "led the way" in providing the proper distinction between the civil and the ecclesiastical spheres with his doctrine of the two kingdoms.</a:t>
            </a:r>
          </a:p>
          <a:p>
            <a:pPr marL="0" indent="0">
              <a:buNone/>
            </a:pPr>
            <a:endParaRPr lang="en-US" sz="2000" dirty="0"/>
          </a:p>
        </p:txBody>
      </p:sp>
      <p:pic>
        <p:nvPicPr>
          <p:cNvPr id="5" name="Picture 4">
            <a:extLst>
              <a:ext uri="{FF2B5EF4-FFF2-40B4-BE49-F238E27FC236}">
                <a16:creationId xmlns:a16="http://schemas.microsoft.com/office/drawing/2014/main" id="{7D414D8C-7219-49E8-B563-C3FBF45F54EB}"/>
              </a:ext>
            </a:extLst>
          </p:cNvPr>
          <p:cNvPicPr>
            <a:picLocks noChangeAspect="1"/>
          </p:cNvPicPr>
          <p:nvPr/>
        </p:nvPicPr>
        <p:blipFill rotWithShape="1">
          <a:blip r:embed="rId2"/>
          <a:srcRect l="20139" r="11252"/>
          <a:stretch/>
        </p:blipFill>
        <p:spPr>
          <a:xfrm>
            <a:off x="6573962" y="2013626"/>
            <a:ext cx="4488714" cy="3576825"/>
          </a:xfrm>
          <a:custGeom>
            <a:avLst/>
            <a:gdLst/>
            <a:ahLst/>
            <a:cxnLst/>
            <a:rect l="l" t="t" r="r" b="b"/>
            <a:pathLst>
              <a:path w="4488714" h="3576825">
                <a:moveTo>
                  <a:pt x="713492" y="15"/>
                </a:moveTo>
                <a:cubicBezTo>
                  <a:pt x="723739" y="278"/>
                  <a:pt x="734339" y="3967"/>
                  <a:pt x="743942" y="5139"/>
                </a:cubicBezTo>
                <a:cubicBezTo>
                  <a:pt x="955929" y="31374"/>
                  <a:pt x="1167914" y="59717"/>
                  <a:pt x="1380134" y="84780"/>
                </a:cubicBezTo>
                <a:cubicBezTo>
                  <a:pt x="1578535" y="108204"/>
                  <a:pt x="1778340" y="113591"/>
                  <a:pt x="1977677" y="125771"/>
                </a:cubicBezTo>
                <a:cubicBezTo>
                  <a:pt x="2218942" y="140529"/>
                  <a:pt x="2459740" y="161377"/>
                  <a:pt x="2699600" y="194169"/>
                </a:cubicBezTo>
                <a:cubicBezTo>
                  <a:pt x="2866144" y="217126"/>
                  <a:pt x="3034328" y="233053"/>
                  <a:pt x="3203214" y="214783"/>
                </a:cubicBezTo>
                <a:cubicBezTo>
                  <a:pt x="3211646" y="213845"/>
                  <a:pt x="3221250" y="210801"/>
                  <a:pt x="3228277" y="213845"/>
                </a:cubicBezTo>
                <a:cubicBezTo>
                  <a:pt x="3310262" y="248045"/>
                  <a:pt x="3399740" y="223449"/>
                  <a:pt x="3484768" y="244999"/>
                </a:cubicBezTo>
                <a:cubicBezTo>
                  <a:pt x="3462984" y="328154"/>
                  <a:pt x="3369523" y="321361"/>
                  <a:pt x="3316820" y="378984"/>
                </a:cubicBezTo>
                <a:cubicBezTo>
                  <a:pt x="3402785" y="401939"/>
                  <a:pt x="3480084" y="425129"/>
                  <a:pt x="3558554" y="442462"/>
                </a:cubicBezTo>
                <a:cubicBezTo>
                  <a:pt x="3641709" y="460733"/>
                  <a:pt x="3712214" y="510158"/>
                  <a:pt x="3793494" y="532176"/>
                </a:cubicBezTo>
                <a:cubicBezTo>
                  <a:pt x="3810829" y="536861"/>
                  <a:pt x="3831676" y="553257"/>
                  <a:pt x="3837766" y="569186"/>
                </a:cubicBezTo>
                <a:cubicBezTo>
                  <a:pt x="3857442" y="620719"/>
                  <a:pt x="4250260" y="765244"/>
                  <a:pt x="4203881" y="811154"/>
                </a:cubicBezTo>
                <a:cubicBezTo>
                  <a:pt x="4184673" y="830128"/>
                  <a:pt x="4159844" y="843714"/>
                  <a:pt x="4133843" y="862453"/>
                </a:cubicBezTo>
                <a:cubicBezTo>
                  <a:pt x="4172962" y="897823"/>
                  <a:pt x="4216998" y="913283"/>
                  <a:pt x="4263846" y="923823"/>
                </a:cubicBezTo>
                <a:cubicBezTo>
                  <a:pt x="4277901" y="927103"/>
                  <a:pt x="4291721" y="933661"/>
                  <a:pt x="4293126" y="949590"/>
                </a:cubicBezTo>
                <a:cubicBezTo>
                  <a:pt x="4294531" y="966220"/>
                  <a:pt x="4280242" y="972778"/>
                  <a:pt x="4268297" y="980509"/>
                </a:cubicBezTo>
                <a:cubicBezTo>
                  <a:pt x="4251666" y="991283"/>
                  <a:pt x="4235503" y="1000654"/>
                  <a:pt x="4214422" y="1002059"/>
                </a:cubicBezTo>
                <a:cubicBezTo>
                  <a:pt x="4179754" y="1004167"/>
                  <a:pt x="4163124" y="1034149"/>
                  <a:pt x="4142980" y="1056636"/>
                </a:cubicBezTo>
                <a:cubicBezTo>
                  <a:pt x="4131736" y="1069286"/>
                  <a:pt x="4126114" y="1094817"/>
                  <a:pt x="4145790" y="1099268"/>
                </a:cubicBezTo>
                <a:cubicBezTo>
                  <a:pt x="4193106" y="1110043"/>
                  <a:pt x="4189358" y="1141197"/>
                  <a:pt x="4188188" y="1176567"/>
                </a:cubicBezTo>
                <a:cubicBezTo>
                  <a:pt x="4186548" y="1220370"/>
                  <a:pt x="4158673" y="1240514"/>
                  <a:pt x="4124474" y="1257380"/>
                </a:cubicBezTo>
                <a:cubicBezTo>
                  <a:pt x="4112762" y="1263235"/>
                  <a:pt x="4096132" y="1263000"/>
                  <a:pt x="4091680" y="1281271"/>
                </a:cubicBezTo>
                <a:cubicBezTo>
                  <a:pt x="4110888" y="1298606"/>
                  <a:pt x="4134312" y="1284551"/>
                  <a:pt x="4154926" y="1289469"/>
                </a:cubicBezTo>
                <a:cubicBezTo>
                  <a:pt x="4172025" y="1293452"/>
                  <a:pt x="4200368" y="1291344"/>
                  <a:pt x="4176944" y="1323200"/>
                </a:cubicBezTo>
                <a:cubicBezTo>
                  <a:pt x="4170150" y="1332335"/>
                  <a:pt x="4178114" y="1339363"/>
                  <a:pt x="4186782" y="1340066"/>
                </a:cubicBezTo>
                <a:cubicBezTo>
                  <a:pt x="4256117" y="1347327"/>
                  <a:pt x="4224260" y="1411743"/>
                  <a:pt x="4246513" y="1445708"/>
                </a:cubicBezTo>
                <a:cubicBezTo>
                  <a:pt x="4252602" y="1455076"/>
                  <a:pt x="4246044" y="1471239"/>
                  <a:pt x="4236440" y="1475221"/>
                </a:cubicBezTo>
                <a:cubicBezTo>
                  <a:pt x="4175069" y="1501456"/>
                  <a:pt x="4166637" y="1563998"/>
                  <a:pt x="4136888" y="1617873"/>
                </a:cubicBezTo>
                <a:cubicBezTo>
                  <a:pt x="4169214" y="1639188"/>
                  <a:pt x="4207863" y="1643873"/>
                  <a:pt x="4242764" y="1657693"/>
                </a:cubicBezTo>
                <a:cubicBezTo>
                  <a:pt x="4279072" y="1672216"/>
                  <a:pt x="4279072" y="1682991"/>
                  <a:pt x="4249089" y="1725153"/>
                </a:cubicBezTo>
                <a:cubicBezTo>
                  <a:pt x="4327090" y="1734290"/>
                  <a:pt x="4327090" y="1734290"/>
                  <a:pt x="4302964" y="1800579"/>
                </a:cubicBezTo>
                <a:cubicBezTo>
                  <a:pt x="4368318" y="1806669"/>
                  <a:pt x="4411417" y="1838057"/>
                  <a:pt x="4421488" y="1906689"/>
                </a:cubicBezTo>
                <a:cubicBezTo>
                  <a:pt x="4426408" y="1939951"/>
                  <a:pt x="4455922" y="1955644"/>
                  <a:pt x="4488714" y="1977897"/>
                </a:cubicBezTo>
                <a:cubicBezTo>
                  <a:pt x="4447958" y="1999448"/>
                  <a:pt x="4420318" y="2044421"/>
                  <a:pt x="4372767" y="1996870"/>
                </a:cubicBezTo>
                <a:cubicBezTo>
                  <a:pt x="4355434" y="1979537"/>
                  <a:pt x="4357072" y="2001555"/>
                  <a:pt x="4354731" y="2007880"/>
                </a:cubicBezTo>
                <a:cubicBezTo>
                  <a:pt x="4349110" y="2023339"/>
                  <a:pt x="4360820" y="2033646"/>
                  <a:pt x="4368551" y="2045357"/>
                </a:cubicBezTo>
                <a:cubicBezTo>
                  <a:pt x="4376046" y="2057070"/>
                  <a:pt x="4384948" y="2069484"/>
                  <a:pt x="4387056" y="2082603"/>
                </a:cubicBezTo>
                <a:cubicBezTo>
                  <a:pt x="4388460" y="2091738"/>
                  <a:pt x="4381668" y="2105088"/>
                  <a:pt x="4374173" y="2111882"/>
                </a:cubicBezTo>
                <a:cubicBezTo>
                  <a:pt x="4334820" y="2147720"/>
                  <a:pt x="4358244" y="2228299"/>
                  <a:pt x="4283756" y="2238606"/>
                </a:cubicBezTo>
                <a:cubicBezTo>
                  <a:pt x="4250260" y="2243289"/>
                  <a:pt x="4234098" y="2272804"/>
                  <a:pt x="4209503" y="2288966"/>
                </a:cubicBezTo>
                <a:cubicBezTo>
                  <a:pt x="4124006" y="2345418"/>
                  <a:pt x="4066851" y="2418032"/>
                  <a:pt x="4040383" y="2517817"/>
                </a:cubicBezTo>
                <a:cubicBezTo>
                  <a:pt x="4033122" y="2545457"/>
                  <a:pt x="4005246" y="2567711"/>
                  <a:pt x="3987210" y="2592071"/>
                </a:cubicBezTo>
                <a:cubicBezTo>
                  <a:pt x="3995878" y="2609873"/>
                  <a:pt x="4043193" y="2571458"/>
                  <a:pt x="4026563" y="2618305"/>
                </a:cubicBezTo>
                <a:cubicBezTo>
                  <a:pt x="4013914" y="2653442"/>
                  <a:pt x="3981588" y="2675226"/>
                  <a:pt x="3951137" y="2696074"/>
                </a:cubicBezTo>
                <a:cubicBezTo>
                  <a:pt x="3916470" y="2719731"/>
                  <a:pt x="3878055" y="2738704"/>
                  <a:pt x="3862360" y="2782506"/>
                </a:cubicBezTo>
                <a:cubicBezTo>
                  <a:pt x="3859081" y="2791877"/>
                  <a:pt x="3848540" y="2801714"/>
                  <a:pt x="3839172" y="2805463"/>
                </a:cubicBezTo>
                <a:cubicBezTo>
                  <a:pt x="3350549" y="3576343"/>
                  <a:pt x="2147734" y="3581495"/>
                  <a:pt x="2009066" y="3576107"/>
                </a:cubicBezTo>
                <a:cubicBezTo>
                  <a:pt x="1841116" y="3569315"/>
                  <a:pt x="1682302" y="3521764"/>
                  <a:pt x="1526534" y="3462502"/>
                </a:cubicBezTo>
                <a:cubicBezTo>
                  <a:pt x="1460712" y="3437439"/>
                  <a:pt x="1399577" y="3401835"/>
                  <a:pt x="1335628" y="3374195"/>
                </a:cubicBezTo>
                <a:cubicBezTo>
                  <a:pt x="1247321" y="3336013"/>
                  <a:pt x="1179158" y="3263165"/>
                  <a:pt x="1091084" y="3232479"/>
                </a:cubicBezTo>
                <a:cubicBezTo>
                  <a:pt x="1000434" y="3200857"/>
                  <a:pt x="922901" y="3143000"/>
                  <a:pt x="829673" y="3118405"/>
                </a:cubicBezTo>
                <a:cubicBezTo>
                  <a:pt x="780484" y="3105288"/>
                  <a:pt x="732933" y="3081631"/>
                  <a:pt x="740662" y="3013935"/>
                </a:cubicBezTo>
                <a:cubicBezTo>
                  <a:pt x="742771" y="2994727"/>
                  <a:pt x="729888" y="2979034"/>
                  <a:pt x="709509" y="2984656"/>
                </a:cubicBezTo>
                <a:cubicBezTo>
                  <a:pt x="670626" y="2995196"/>
                  <a:pt x="653058" y="2967321"/>
                  <a:pt x="631507" y="2946474"/>
                </a:cubicBezTo>
                <a:cubicBezTo>
                  <a:pt x="593093" y="2909465"/>
                  <a:pt x="556552" y="2870113"/>
                  <a:pt x="495415" y="2864022"/>
                </a:cubicBezTo>
                <a:cubicBezTo>
                  <a:pt x="507126" y="2834976"/>
                  <a:pt x="527037" y="2839193"/>
                  <a:pt x="545308" y="2845283"/>
                </a:cubicBezTo>
                <a:cubicBezTo>
                  <a:pt x="593327" y="2861212"/>
                  <a:pt x="640877" y="2879248"/>
                  <a:pt x="688896" y="2895176"/>
                </a:cubicBezTo>
                <a:cubicBezTo>
                  <a:pt x="720284" y="2905483"/>
                  <a:pt x="751438" y="2920006"/>
                  <a:pt x="793367" y="2908527"/>
                </a:cubicBezTo>
                <a:cubicBezTo>
                  <a:pt x="757294" y="2849968"/>
                  <a:pt x="695923" y="2839427"/>
                  <a:pt x="646265" y="2821391"/>
                </a:cubicBezTo>
                <a:cubicBezTo>
                  <a:pt x="584192" y="2798670"/>
                  <a:pt x="547651" y="2755803"/>
                  <a:pt x="503847" y="2708019"/>
                </a:cubicBezTo>
                <a:cubicBezTo>
                  <a:pt x="549524" y="2696541"/>
                  <a:pt x="577867" y="2731678"/>
                  <a:pt x="613705" y="2729803"/>
                </a:cubicBezTo>
                <a:cubicBezTo>
                  <a:pt x="615580" y="2723714"/>
                  <a:pt x="618859" y="2714813"/>
                  <a:pt x="618390" y="2714577"/>
                </a:cubicBezTo>
                <a:cubicBezTo>
                  <a:pt x="559831" y="2688343"/>
                  <a:pt x="532425" y="2639153"/>
                  <a:pt x="523289" y="2579656"/>
                </a:cubicBezTo>
                <a:cubicBezTo>
                  <a:pt x="518605" y="2548972"/>
                  <a:pt x="497289" y="2539368"/>
                  <a:pt x="476207" y="2525313"/>
                </a:cubicBezTo>
                <a:cubicBezTo>
                  <a:pt x="402656" y="2475421"/>
                  <a:pt x="324889" y="2430213"/>
                  <a:pt x="264455" y="2361581"/>
                </a:cubicBezTo>
                <a:cubicBezTo>
                  <a:pt x="334259" y="2370716"/>
                  <a:pt x="390242" y="2415455"/>
                  <a:pt x="465433" y="2434663"/>
                </a:cubicBezTo>
                <a:cubicBezTo>
                  <a:pt x="405702" y="2359238"/>
                  <a:pt x="328402" y="2321058"/>
                  <a:pt x="257897" y="2275380"/>
                </a:cubicBezTo>
                <a:cubicBezTo>
                  <a:pt x="225806" y="2254533"/>
                  <a:pt x="196059" y="2227830"/>
                  <a:pt x="157174" y="2216586"/>
                </a:cubicBezTo>
                <a:cubicBezTo>
                  <a:pt x="143354" y="2212604"/>
                  <a:pt x="120633" y="2204172"/>
                  <a:pt x="131643" y="2181919"/>
                </a:cubicBezTo>
                <a:cubicBezTo>
                  <a:pt x="141011" y="2163415"/>
                  <a:pt x="159516" y="2169035"/>
                  <a:pt x="176382" y="2174423"/>
                </a:cubicBezTo>
                <a:cubicBezTo>
                  <a:pt x="216905" y="2187776"/>
                  <a:pt x="258834" y="2188009"/>
                  <a:pt x="313646" y="2187776"/>
                </a:cubicBezTo>
                <a:cubicBezTo>
                  <a:pt x="267735" y="2126639"/>
                  <a:pt x="183643" y="2144910"/>
                  <a:pt x="144292" y="2080728"/>
                </a:cubicBezTo>
                <a:cubicBezTo>
                  <a:pt x="193481" y="2069484"/>
                  <a:pt x="231428" y="2092674"/>
                  <a:pt x="271249" y="2097124"/>
                </a:cubicBezTo>
                <a:cubicBezTo>
                  <a:pt x="307321" y="2101106"/>
                  <a:pt x="316222" y="2090332"/>
                  <a:pt x="307790" y="2054961"/>
                </a:cubicBezTo>
                <a:cubicBezTo>
                  <a:pt x="294673" y="1999915"/>
                  <a:pt x="314349" y="1971806"/>
                  <a:pt x="366818" y="1986798"/>
                </a:cubicBezTo>
                <a:cubicBezTo>
                  <a:pt x="415539" y="2000852"/>
                  <a:pt x="420692" y="1980240"/>
                  <a:pt x="407575" y="1948852"/>
                </a:cubicBezTo>
                <a:cubicBezTo>
                  <a:pt x="388836" y="1903176"/>
                  <a:pt x="410151" y="1867805"/>
                  <a:pt x="424674" y="1829390"/>
                </a:cubicBezTo>
                <a:cubicBezTo>
                  <a:pt x="446928" y="1770831"/>
                  <a:pt x="437558" y="1742253"/>
                  <a:pt x="389539" y="1698685"/>
                </a:cubicBezTo>
                <a:cubicBezTo>
                  <a:pt x="362602" y="1674323"/>
                  <a:pt x="333557" y="1653711"/>
                  <a:pt x="294438" y="1632630"/>
                </a:cubicBezTo>
                <a:cubicBezTo>
                  <a:pt x="384620" y="1621152"/>
                  <a:pt x="289988" y="1582503"/>
                  <a:pt x="321844" y="1558376"/>
                </a:cubicBezTo>
                <a:cubicBezTo>
                  <a:pt x="385557" y="1548538"/>
                  <a:pt x="437558" y="1625368"/>
                  <a:pt x="524227" y="1603350"/>
                </a:cubicBezTo>
                <a:cubicBezTo>
                  <a:pt x="417179" y="1536825"/>
                  <a:pt x="298889" y="1515041"/>
                  <a:pt x="221356" y="1426500"/>
                </a:cubicBezTo>
                <a:cubicBezTo>
                  <a:pt x="239158" y="1406355"/>
                  <a:pt x="256960" y="1425094"/>
                  <a:pt x="272186" y="1417599"/>
                </a:cubicBezTo>
                <a:cubicBezTo>
                  <a:pt x="271717" y="1412914"/>
                  <a:pt x="272889" y="1405886"/>
                  <a:pt x="270077" y="1403779"/>
                </a:cubicBezTo>
                <a:cubicBezTo>
                  <a:pt x="212221" y="1355525"/>
                  <a:pt x="211283" y="1354355"/>
                  <a:pt x="273356" y="1318749"/>
                </a:cubicBezTo>
                <a:cubicBezTo>
                  <a:pt x="295141" y="1306335"/>
                  <a:pt x="293267" y="1295325"/>
                  <a:pt x="281790" y="1279632"/>
                </a:cubicBezTo>
                <a:cubicBezTo>
                  <a:pt x="273590" y="1268622"/>
                  <a:pt x="263753" y="1258784"/>
                  <a:pt x="268438" y="1234657"/>
                </a:cubicBezTo>
                <a:cubicBezTo>
                  <a:pt x="302402" y="1265578"/>
                  <a:pt x="466603" y="1255505"/>
                  <a:pt x="495649" y="1252226"/>
                </a:cubicBezTo>
                <a:cubicBezTo>
                  <a:pt x="528208" y="1248713"/>
                  <a:pt x="560299" y="1233721"/>
                  <a:pt x="594497" y="1241919"/>
                </a:cubicBezTo>
                <a:cubicBezTo>
                  <a:pt x="621903" y="1248479"/>
                  <a:pt x="748860" y="1311957"/>
                  <a:pt x="766898" y="1239109"/>
                </a:cubicBezTo>
                <a:cubicBezTo>
                  <a:pt x="767835" y="1235595"/>
                  <a:pt x="819132" y="1243794"/>
                  <a:pt x="846773" y="1247776"/>
                </a:cubicBezTo>
                <a:cubicBezTo>
                  <a:pt x="871134" y="1251055"/>
                  <a:pt x="898540" y="1265578"/>
                  <a:pt x="914936" y="1236532"/>
                </a:cubicBezTo>
                <a:cubicBezTo>
                  <a:pt x="924540" y="1219433"/>
                  <a:pt x="884954" y="1186405"/>
                  <a:pt x="849584" y="1183594"/>
                </a:cubicBezTo>
                <a:cubicBezTo>
                  <a:pt x="818898" y="1181017"/>
                  <a:pt x="786807" y="1177269"/>
                  <a:pt x="757528" y="1184296"/>
                </a:cubicBezTo>
                <a:cubicBezTo>
                  <a:pt x="721456" y="1192730"/>
                  <a:pt x="702014" y="1179144"/>
                  <a:pt x="691941" y="1149864"/>
                </a:cubicBezTo>
                <a:cubicBezTo>
                  <a:pt x="680698" y="1117539"/>
                  <a:pt x="659147" y="1102547"/>
                  <a:pt x="629400" y="1087555"/>
                </a:cubicBezTo>
                <a:cubicBezTo>
                  <a:pt x="557253" y="1051250"/>
                  <a:pt x="487920" y="1009321"/>
                  <a:pt x="408747" y="988239"/>
                </a:cubicBezTo>
                <a:cubicBezTo>
                  <a:pt x="393052" y="984022"/>
                  <a:pt x="375719" y="978400"/>
                  <a:pt x="368458" y="950527"/>
                </a:cubicBezTo>
                <a:cubicBezTo>
                  <a:pt x="582786" y="992220"/>
                  <a:pt x="778141" y="1100908"/>
                  <a:pt x="999262" y="1094583"/>
                </a:cubicBezTo>
                <a:cubicBezTo>
                  <a:pt x="938829" y="1060149"/>
                  <a:pt x="868792" y="1058276"/>
                  <a:pt x="804376" y="1034149"/>
                </a:cubicBezTo>
                <a:cubicBezTo>
                  <a:pt x="850053" y="1016113"/>
                  <a:pt x="892918" y="1034852"/>
                  <a:pt x="936252" y="1045159"/>
                </a:cubicBezTo>
                <a:cubicBezTo>
                  <a:pt x="972559" y="1053591"/>
                  <a:pt x="1005353" y="1054997"/>
                  <a:pt x="1009335" y="1004636"/>
                </a:cubicBezTo>
                <a:cubicBezTo>
                  <a:pt x="1007929" y="1001356"/>
                  <a:pt x="1008163" y="997141"/>
                  <a:pt x="1008398" y="993158"/>
                </a:cubicBezTo>
                <a:cubicBezTo>
                  <a:pt x="996216" y="972311"/>
                  <a:pt x="977244" y="961536"/>
                  <a:pt x="954757" y="955445"/>
                </a:cubicBezTo>
                <a:cubicBezTo>
                  <a:pt x="941171" y="951697"/>
                  <a:pt x="923135" y="946075"/>
                  <a:pt x="923368" y="931085"/>
                </a:cubicBezTo>
                <a:cubicBezTo>
                  <a:pt x="924071" y="875570"/>
                  <a:pt x="880738" y="859407"/>
                  <a:pt x="837403" y="843245"/>
                </a:cubicBezTo>
                <a:cubicBezTo>
                  <a:pt x="861530" y="815605"/>
                  <a:pt x="880503" y="835983"/>
                  <a:pt x="898774" y="833876"/>
                </a:cubicBezTo>
                <a:cubicBezTo>
                  <a:pt x="910720" y="832470"/>
                  <a:pt x="921495" y="829894"/>
                  <a:pt x="921495" y="815605"/>
                </a:cubicBezTo>
                <a:cubicBezTo>
                  <a:pt x="921729" y="803658"/>
                  <a:pt x="916107" y="790072"/>
                  <a:pt x="904396" y="789839"/>
                </a:cubicBezTo>
                <a:cubicBezTo>
                  <a:pt x="831079" y="787730"/>
                  <a:pt x="790556" y="710900"/>
                  <a:pt x="714428" y="710666"/>
                </a:cubicBezTo>
                <a:cubicBezTo>
                  <a:pt x="668986" y="710666"/>
                  <a:pt x="738086" y="667332"/>
                  <a:pt x="699672" y="649295"/>
                </a:cubicBezTo>
                <a:cubicBezTo>
                  <a:pt x="691238" y="645313"/>
                  <a:pt x="721690" y="639224"/>
                  <a:pt x="735276" y="640160"/>
                </a:cubicBezTo>
                <a:cubicBezTo>
                  <a:pt x="748627" y="641097"/>
                  <a:pt x="760573" y="652574"/>
                  <a:pt x="776736" y="644376"/>
                </a:cubicBezTo>
                <a:cubicBezTo>
                  <a:pt x="785637" y="615097"/>
                  <a:pt x="762682" y="604322"/>
                  <a:pt x="743708" y="596123"/>
                </a:cubicBezTo>
                <a:cubicBezTo>
                  <a:pt x="699905" y="577150"/>
                  <a:pt x="657274" y="554195"/>
                  <a:pt x="609255" y="547401"/>
                </a:cubicBezTo>
                <a:cubicBezTo>
                  <a:pt x="592156" y="545059"/>
                  <a:pt x="633850" y="513671"/>
                  <a:pt x="642048" y="502662"/>
                </a:cubicBezTo>
                <a:cubicBezTo>
                  <a:pt x="448801" y="386949"/>
                  <a:pt x="216437" y="392804"/>
                  <a:pt x="0" y="299342"/>
                </a:cubicBezTo>
                <a:cubicBezTo>
                  <a:pt x="47785" y="281073"/>
                  <a:pt x="82921" y="294424"/>
                  <a:pt x="115480" y="297235"/>
                </a:cubicBezTo>
                <a:cubicBezTo>
                  <a:pt x="196760" y="304261"/>
                  <a:pt x="277105" y="318784"/>
                  <a:pt x="358151" y="327451"/>
                </a:cubicBezTo>
                <a:cubicBezTo>
                  <a:pt x="397971" y="331667"/>
                  <a:pt x="434981" y="347596"/>
                  <a:pt x="479486" y="322299"/>
                </a:cubicBezTo>
                <a:cubicBezTo>
                  <a:pt x="509235" y="305433"/>
                  <a:pt x="556786" y="323703"/>
                  <a:pt x="593327" y="338695"/>
                </a:cubicBezTo>
                <a:cubicBezTo>
                  <a:pt x="623543" y="351109"/>
                  <a:pt x="652355" y="354388"/>
                  <a:pt x="692410" y="338695"/>
                </a:cubicBezTo>
                <a:cubicBezTo>
                  <a:pt x="656103" y="329091"/>
                  <a:pt x="628228" y="320659"/>
                  <a:pt x="599651" y="314802"/>
                </a:cubicBezTo>
                <a:cubicBezTo>
                  <a:pt x="576930" y="310118"/>
                  <a:pt x="631040" y="291144"/>
                  <a:pt x="658679" y="293487"/>
                </a:cubicBezTo>
                <a:cubicBezTo>
                  <a:pt x="697329" y="296766"/>
                  <a:pt x="675545" y="284586"/>
                  <a:pt x="668986" y="267720"/>
                </a:cubicBezTo>
                <a:cubicBezTo>
                  <a:pt x="661959" y="249684"/>
                  <a:pt x="682806" y="244063"/>
                  <a:pt x="695923" y="247810"/>
                </a:cubicBezTo>
                <a:cubicBezTo>
                  <a:pt x="746284" y="262568"/>
                  <a:pt x="796411" y="236567"/>
                  <a:pt x="848413" y="257649"/>
                </a:cubicBezTo>
                <a:cubicBezTo>
                  <a:pt x="835295" y="205647"/>
                  <a:pt x="806952" y="182926"/>
                  <a:pt x="747690" y="175664"/>
                </a:cubicBezTo>
                <a:cubicBezTo>
                  <a:pt x="725437" y="172854"/>
                  <a:pt x="702248" y="177070"/>
                  <a:pt x="683040" y="162078"/>
                </a:cubicBezTo>
                <a:cubicBezTo>
                  <a:pt x="672030" y="153413"/>
                  <a:pt x="659616" y="143106"/>
                  <a:pt x="668283" y="127177"/>
                </a:cubicBezTo>
                <a:cubicBezTo>
                  <a:pt x="674373" y="115933"/>
                  <a:pt x="687491" y="115933"/>
                  <a:pt x="698266" y="119682"/>
                </a:cubicBezTo>
                <a:cubicBezTo>
                  <a:pt x="746519" y="136313"/>
                  <a:pt x="796880" y="142403"/>
                  <a:pt x="847241" y="148494"/>
                </a:cubicBezTo>
                <a:cubicBezTo>
                  <a:pt x="854972" y="149430"/>
                  <a:pt x="863637" y="152476"/>
                  <a:pt x="872305" y="137015"/>
                </a:cubicBezTo>
                <a:cubicBezTo>
                  <a:pt x="778141" y="111951"/>
                  <a:pt x="688662" y="76347"/>
                  <a:pt x="591921" y="62527"/>
                </a:cubicBezTo>
                <a:cubicBezTo>
                  <a:pt x="593327" y="55969"/>
                  <a:pt x="594732" y="49410"/>
                  <a:pt x="596138" y="42852"/>
                </a:cubicBezTo>
                <a:cubicBezTo>
                  <a:pt x="671796" y="52220"/>
                  <a:pt x="747456" y="61590"/>
                  <a:pt x="843025" y="73303"/>
                </a:cubicBezTo>
                <a:cubicBezTo>
                  <a:pt x="784231" y="36058"/>
                  <a:pt x="728717" y="48473"/>
                  <a:pt x="685149" y="15446"/>
                </a:cubicBezTo>
                <a:cubicBezTo>
                  <a:pt x="693347" y="2914"/>
                  <a:pt x="703244" y="-249"/>
                  <a:pt x="713492" y="15"/>
                </a:cubicBezTo>
                <a:close/>
              </a:path>
            </a:pathLst>
          </a:custGeom>
        </p:spPr>
      </p:pic>
    </p:spTree>
    <p:extLst>
      <p:ext uri="{BB962C8B-B14F-4D97-AF65-F5344CB8AC3E}">
        <p14:creationId xmlns:p14="http://schemas.microsoft.com/office/powerpoint/2010/main" val="1148057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dirty="0"/>
              <a:t>1 Peter 2:9</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838200" y="2333297"/>
            <a:ext cx="4619621" cy="3843666"/>
          </a:xfrm>
        </p:spPr>
        <p:txBody>
          <a:bodyPr>
            <a:normAutofit/>
          </a:bodyPr>
          <a:lstStyle/>
          <a:p>
            <a:pPr marL="0" indent="0">
              <a:buNone/>
            </a:pPr>
            <a:r>
              <a:rPr lang="en-US" sz="2000" dirty="0"/>
              <a:t>But you are a chosen generation, a royal priesthood, a holy nation, His own special people, that you may proclaim the praises of Him who called you out of darkness into His marvelous light;</a:t>
            </a:r>
          </a:p>
        </p:txBody>
      </p:sp>
      <p:pic>
        <p:nvPicPr>
          <p:cNvPr id="9" name="Picture 8">
            <a:extLst>
              <a:ext uri="{FF2B5EF4-FFF2-40B4-BE49-F238E27FC236}">
                <a16:creationId xmlns:a16="http://schemas.microsoft.com/office/drawing/2014/main" id="{97328330-79D8-4A28-90D1-857C16659E9D}"/>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843167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Revelation 3:7-8</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838200" y="2333297"/>
            <a:ext cx="4619621" cy="3843666"/>
          </a:xfrm>
        </p:spPr>
        <p:txBody>
          <a:bodyPr>
            <a:normAutofit/>
          </a:bodyPr>
          <a:lstStyle/>
          <a:p>
            <a:pPr marL="0" indent="0">
              <a:buNone/>
            </a:pPr>
            <a:r>
              <a:rPr lang="en-US" sz="2000" dirty="0"/>
              <a:t>“And to the angel of the church in Philadelphia write,</a:t>
            </a:r>
          </a:p>
          <a:p>
            <a:pPr marL="0" indent="0">
              <a:buNone/>
            </a:pPr>
            <a:r>
              <a:rPr lang="en-US" sz="2000" dirty="0"/>
              <a:t>These things says He who is holy, He who is true, “He who has the key of David, He who opens and no one shuts, and shuts and no one opens”: “I know your works. See, I have set before you an open door, and no one can shut it; for you have a little strength, have kept My word, and have not denied My name.”</a:t>
            </a:r>
          </a:p>
        </p:txBody>
      </p:sp>
      <p:pic>
        <p:nvPicPr>
          <p:cNvPr id="9" name="Picture 8">
            <a:extLst>
              <a:ext uri="{FF2B5EF4-FFF2-40B4-BE49-F238E27FC236}">
                <a16:creationId xmlns:a16="http://schemas.microsoft.com/office/drawing/2014/main" id="{97328330-79D8-4A28-90D1-857C16659E9D}"/>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3986708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BFE2E-7FBA-49D9-A739-3E4E1875AF76}"/>
              </a:ext>
            </a:extLst>
          </p:cNvPr>
          <p:cNvSpPr>
            <a:spLocks noGrp="1"/>
          </p:cNvSpPr>
          <p:nvPr>
            <p:ph type="title"/>
          </p:nvPr>
        </p:nvSpPr>
        <p:spPr>
          <a:xfrm>
            <a:off x="4654295" y="4522156"/>
            <a:ext cx="5609222" cy="1363215"/>
          </a:xfrm>
        </p:spPr>
        <p:txBody>
          <a:bodyPr vert="horz" lIns="91440" tIns="45720" rIns="91440" bIns="45720" rtlCol="0" anchor="t">
            <a:noAutofit/>
          </a:bodyPr>
          <a:lstStyle/>
          <a:p>
            <a:r>
              <a:rPr lang="en-US" sz="3200" b="1" kern="1200" dirty="0">
                <a:solidFill>
                  <a:schemeClr val="tx1"/>
                </a:solidFill>
                <a:latin typeface="+mj-lt"/>
                <a:ea typeface="+mj-ea"/>
                <a:cs typeface="+mj-cs"/>
              </a:rPr>
              <a:t>For better and for worse, the 1</a:t>
            </a:r>
            <a:r>
              <a:rPr lang="en-US" sz="3200" b="1" kern="1200" baseline="30000" dirty="0">
                <a:solidFill>
                  <a:schemeClr val="tx1"/>
                </a:solidFill>
                <a:latin typeface="+mj-lt"/>
                <a:ea typeface="+mj-ea"/>
                <a:cs typeface="+mj-cs"/>
              </a:rPr>
              <a:t>st</a:t>
            </a:r>
            <a:r>
              <a:rPr lang="en-US" sz="3200" b="1" kern="1200" dirty="0">
                <a:solidFill>
                  <a:schemeClr val="tx1"/>
                </a:solidFill>
                <a:latin typeface="+mj-lt"/>
                <a:ea typeface="+mj-ea"/>
                <a:cs typeface="+mj-cs"/>
              </a:rPr>
              <a:t> Amendment guarantees</a:t>
            </a:r>
            <a:br>
              <a:rPr lang="en-US" sz="3200" b="1" kern="1200" dirty="0">
                <a:solidFill>
                  <a:schemeClr val="tx1"/>
                </a:solidFill>
                <a:latin typeface="+mj-lt"/>
                <a:ea typeface="+mj-ea"/>
                <a:cs typeface="+mj-cs"/>
              </a:rPr>
            </a:br>
            <a:r>
              <a:rPr lang="en-US" sz="3200" b="1" kern="1200" dirty="0">
                <a:solidFill>
                  <a:schemeClr val="tx1"/>
                </a:solidFill>
                <a:latin typeface="+mj-lt"/>
                <a:ea typeface="+mj-ea"/>
                <a:cs typeface="+mj-cs"/>
              </a:rPr>
              <a:t>a voice for all…</a:t>
            </a:r>
          </a:p>
        </p:txBody>
      </p:sp>
      <p:sp>
        <p:nvSpPr>
          <p:cNvPr id="34" name="Freeform: Shape 32">
            <a:extLst>
              <a:ext uri="{FF2B5EF4-FFF2-40B4-BE49-F238E27FC236}">
                <a16:creationId xmlns:a16="http://schemas.microsoft.com/office/drawing/2014/main" id="{83FA766D-3260-4E0A-9E7F-A2C93DFF19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46518"/>
            <a:ext cx="4100079" cy="6194580"/>
          </a:xfrm>
          <a:custGeom>
            <a:avLst/>
            <a:gdLst>
              <a:gd name="connsiteX0" fmla="*/ 1002789 w 4100079"/>
              <a:gd name="connsiteY0" fmla="*/ 0 h 6194580"/>
              <a:gd name="connsiteX1" fmla="*/ 4100079 w 4100079"/>
              <a:gd name="connsiteY1" fmla="*/ 3097290 h 6194580"/>
              <a:gd name="connsiteX2" fmla="*/ 1002789 w 4100079"/>
              <a:gd name="connsiteY2" fmla="*/ 6194580 h 6194580"/>
              <a:gd name="connsiteX3" fmla="*/ 81750 w 4100079"/>
              <a:gd name="connsiteY3" fmla="*/ 6055332 h 6194580"/>
              <a:gd name="connsiteX4" fmla="*/ 0 w 4100079"/>
              <a:gd name="connsiteY4" fmla="*/ 6025411 h 6194580"/>
              <a:gd name="connsiteX5" fmla="*/ 0 w 4100079"/>
              <a:gd name="connsiteY5" fmla="*/ 169169 h 6194580"/>
              <a:gd name="connsiteX6" fmla="*/ 81750 w 4100079"/>
              <a:gd name="connsiteY6" fmla="*/ 139248 h 6194580"/>
              <a:gd name="connsiteX7" fmla="*/ 1002789 w 4100079"/>
              <a:gd name="connsiteY7" fmla="*/ 0 h 6194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00079" h="6194580">
                <a:moveTo>
                  <a:pt x="1002789" y="0"/>
                </a:moveTo>
                <a:cubicBezTo>
                  <a:pt x="2713375" y="0"/>
                  <a:pt x="4100079" y="1386704"/>
                  <a:pt x="4100079" y="3097290"/>
                </a:cubicBezTo>
                <a:cubicBezTo>
                  <a:pt x="4100079" y="4807876"/>
                  <a:pt x="2713375" y="6194580"/>
                  <a:pt x="1002789" y="6194580"/>
                </a:cubicBezTo>
                <a:cubicBezTo>
                  <a:pt x="682054" y="6194580"/>
                  <a:pt x="372706" y="6145829"/>
                  <a:pt x="81750" y="6055332"/>
                </a:cubicBezTo>
                <a:lnTo>
                  <a:pt x="0" y="6025411"/>
                </a:lnTo>
                <a:lnTo>
                  <a:pt x="0" y="169169"/>
                </a:lnTo>
                <a:lnTo>
                  <a:pt x="81750" y="139248"/>
                </a:lnTo>
                <a:cubicBezTo>
                  <a:pt x="372706" y="48751"/>
                  <a:pt x="682054" y="0"/>
                  <a:pt x="1002789"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picture containing text&#10;&#10;Description automatically generated">
            <a:extLst>
              <a:ext uri="{FF2B5EF4-FFF2-40B4-BE49-F238E27FC236}">
                <a16:creationId xmlns:a16="http://schemas.microsoft.com/office/drawing/2014/main" id="{AB6C5681-513E-4E12-81E7-AF32DDFC988C}"/>
              </a:ext>
            </a:extLst>
          </p:cNvPr>
          <p:cNvPicPr>
            <a:picLocks noChangeAspect="1"/>
          </p:cNvPicPr>
          <p:nvPr/>
        </p:nvPicPr>
        <p:blipFill rotWithShape="1">
          <a:blip r:embed="rId2">
            <a:extLst>
              <a:ext uri="{28A0092B-C50C-407E-A947-70E740481C1C}">
                <a14:useLocalDpi xmlns:a14="http://schemas.microsoft.com/office/drawing/2010/main" val="0"/>
              </a:ext>
            </a:extLst>
          </a:blip>
          <a:srcRect l="18707" r="28181"/>
          <a:stretch/>
        </p:blipFill>
        <p:spPr>
          <a:xfrm>
            <a:off x="20" y="413156"/>
            <a:ext cx="3933420" cy="5861304"/>
          </a:xfrm>
          <a:custGeom>
            <a:avLst/>
            <a:gdLst/>
            <a:ahLst/>
            <a:cxnLst/>
            <a:rect l="l" t="t" r="r" b="b"/>
            <a:pathLst>
              <a:path w="3933440" h="5861304">
                <a:moveTo>
                  <a:pt x="1002788" y="0"/>
                </a:moveTo>
                <a:cubicBezTo>
                  <a:pt x="2621342" y="0"/>
                  <a:pt x="3933440" y="1312098"/>
                  <a:pt x="3933440" y="2930652"/>
                </a:cubicBezTo>
                <a:cubicBezTo>
                  <a:pt x="3933440" y="4549206"/>
                  <a:pt x="2621342" y="5861304"/>
                  <a:pt x="1002788" y="5861304"/>
                </a:cubicBezTo>
                <a:cubicBezTo>
                  <a:pt x="699309" y="5861304"/>
                  <a:pt x="406604" y="5815176"/>
                  <a:pt x="131302" y="5729548"/>
                </a:cubicBezTo>
                <a:lnTo>
                  <a:pt x="0" y="5681491"/>
                </a:lnTo>
                <a:lnTo>
                  <a:pt x="0" y="179814"/>
                </a:lnTo>
                <a:lnTo>
                  <a:pt x="131302" y="131756"/>
                </a:lnTo>
                <a:cubicBezTo>
                  <a:pt x="406604" y="46129"/>
                  <a:pt x="699309" y="0"/>
                  <a:pt x="1002788" y="0"/>
                </a:cubicBezTo>
                <a:close/>
              </a:path>
            </a:pathLst>
          </a:custGeom>
        </p:spPr>
      </p:pic>
      <p:sp>
        <p:nvSpPr>
          <p:cNvPr id="36" name="Freeform: Shape 34">
            <a:extLst>
              <a:ext uri="{FF2B5EF4-FFF2-40B4-BE49-F238E27FC236}">
                <a16:creationId xmlns:a16="http://schemas.microsoft.com/office/drawing/2014/main" id="{CB435A06-5FFD-4CF8-BE06-3796EC4200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53543" y="0"/>
            <a:ext cx="3566160" cy="3159748"/>
          </a:xfrm>
          <a:custGeom>
            <a:avLst/>
            <a:gdLst>
              <a:gd name="connsiteX0" fmla="*/ 649888 w 3566160"/>
              <a:gd name="connsiteY0" fmla="*/ 0 h 3159748"/>
              <a:gd name="connsiteX1" fmla="*/ 2916273 w 3566160"/>
              <a:gd name="connsiteY1" fmla="*/ 0 h 3159748"/>
              <a:gd name="connsiteX2" fmla="*/ 2917285 w 3566160"/>
              <a:gd name="connsiteY2" fmla="*/ 757 h 3159748"/>
              <a:gd name="connsiteX3" fmla="*/ 3566160 w 3566160"/>
              <a:gd name="connsiteY3" fmla="*/ 1376668 h 3159748"/>
              <a:gd name="connsiteX4" fmla="*/ 1783080 w 3566160"/>
              <a:gd name="connsiteY4" fmla="*/ 3159748 h 3159748"/>
              <a:gd name="connsiteX5" fmla="*/ 0 w 3566160"/>
              <a:gd name="connsiteY5" fmla="*/ 1376668 h 3159748"/>
              <a:gd name="connsiteX6" fmla="*/ 648876 w 3566160"/>
              <a:gd name="connsiteY6" fmla="*/ 757 h 315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6160" h="3159748">
                <a:moveTo>
                  <a:pt x="649888" y="0"/>
                </a:moveTo>
                <a:lnTo>
                  <a:pt x="2916273" y="0"/>
                </a:lnTo>
                <a:lnTo>
                  <a:pt x="2917285" y="757"/>
                </a:lnTo>
                <a:cubicBezTo>
                  <a:pt x="3313569" y="327800"/>
                  <a:pt x="3566160" y="822736"/>
                  <a:pt x="3566160" y="1376668"/>
                </a:cubicBezTo>
                <a:cubicBezTo>
                  <a:pt x="3566160" y="2361436"/>
                  <a:pt x="2767848" y="3159748"/>
                  <a:pt x="1783080" y="3159748"/>
                </a:cubicBezTo>
                <a:cubicBezTo>
                  <a:pt x="798312" y="3159748"/>
                  <a:pt x="0" y="2361436"/>
                  <a:pt x="0" y="1376668"/>
                </a:cubicBezTo>
                <a:cubicBezTo>
                  <a:pt x="0" y="822736"/>
                  <a:pt x="252591" y="327800"/>
                  <a:pt x="648876" y="757"/>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descr="Text&#10;&#10;Description automatically generated">
            <a:extLst>
              <a:ext uri="{FF2B5EF4-FFF2-40B4-BE49-F238E27FC236}">
                <a16:creationId xmlns:a16="http://schemas.microsoft.com/office/drawing/2014/main" id="{CD0BA667-1954-4212-833F-5F8982A02892}"/>
              </a:ext>
            </a:extLst>
          </p:cNvPr>
          <p:cNvPicPr>
            <a:picLocks noChangeAspect="1"/>
          </p:cNvPicPr>
          <p:nvPr/>
        </p:nvPicPr>
        <p:blipFill rotWithShape="1">
          <a:blip r:embed="rId3">
            <a:extLst>
              <a:ext uri="{28A0092B-C50C-407E-A947-70E740481C1C}">
                <a14:useLocalDpi xmlns:a14="http://schemas.microsoft.com/office/drawing/2010/main" val="0"/>
              </a:ext>
            </a:extLst>
          </a:blip>
          <a:srcRect l="16946" r="27125" b="-2"/>
          <a:stretch/>
        </p:blipFill>
        <p:spPr>
          <a:xfrm>
            <a:off x="4518135" y="10"/>
            <a:ext cx="3236976" cy="2995146"/>
          </a:xfrm>
          <a:custGeom>
            <a:avLst/>
            <a:gdLst/>
            <a:ahLst/>
            <a:cxnLst/>
            <a:rect l="l" t="t" r="r" b="b"/>
            <a:pathLst>
              <a:path w="3236976" h="2995156">
                <a:moveTo>
                  <a:pt x="770517" y="0"/>
                </a:moveTo>
                <a:lnTo>
                  <a:pt x="2466460" y="0"/>
                </a:lnTo>
                <a:lnTo>
                  <a:pt x="2523400" y="34592"/>
                </a:lnTo>
                <a:cubicBezTo>
                  <a:pt x="2953921" y="325446"/>
                  <a:pt x="3236976" y="818002"/>
                  <a:pt x="3236976" y="1376668"/>
                </a:cubicBezTo>
                <a:cubicBezTo>
                  <a:pt x="3236976" y="2270534"/>
                  <a:pt x="2512354" y="2995156"/>
                  <a:pt x="1618488" y="2995156"/>
                </a:cubicBezTo>
                <a:cubicBezTo>
                  <a:pt x="724622" y="2995156"/>
                  <a:pt x="0" y="2270534"/>
                  <a:pt x="0" y="1376668"/>
                </a:cubicBezTo>
                <a:cubicBezTo>
                  <a:pt x="0" y="818002"/>
                  <a:pt x="283056" y="325446"/>
                  <a:pt x="713576" y="34592"/>
                </a:cubicBezTo>
                <a:close/>
              </a:path>
            </a:pathLst>
          </a:custGeom>
        </p:spPr>
      </p:pic>
      <p:sp>
        <p:nvSpPr>
          <p:cNvPr id="37" name="Freeform: Shape 36">
            <a:extLst>
              <a:ext uri="{FF2B5EF4-FFF2-40B4-BE49-F238E27FC236}">
                <a16:creationId xmlns:a16="http://schemas.microsoft.com/office/drawing/2014/main" id="{5E10DA6E-C3FF-4539-BF84-4775BB7EC4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04396" y="2042"/>
            <a:ext cx="3387604" cy="4183848"/>
          </a:xfrm>
          <a:custGeom>
            <a:avLst/>
            <a:gdLst>
              <a:gd name="connsiteX0" fmla="*/ 420128 w 3387604"/>
              <a:gd name="connsiteY0" fmla="*/ 0 h 4183848"/>
              <a:gd name="connsiteX1" fmla="*/ 3387604 w 3387604"/>
              <a:gd name="connsiteY1" fmla="*/ 0 h 4183848"/>
              <a:gd name="connsiteX2" fmla="*/ 3387604 w 3387604"/>
              <a:gd name="connsiteY2" fmla="*/ 4101530 h 4183848"/>
              <a:gd name="connsiteX3" fmla="*/ 3283372 w 3387604"/>
              <a:gd name="connsiteY3" fmla="*/ 4128330 h 4183848"/>
              <a:gd name="connsiteX4" fmla="*/ 2732648 w 3387604"/>
              <a:gd name="connsiteY4" fmla="*/ 4183848 h 4183848"/>
              <a:gd name="connsiteX5" fmla="*/ 0 w 3387604"/>
              <a:gd name="connsiteY5" fmla="*/ 1451200 h 4183848"/>
              <a:gd name="connsiteX6" fmla="*/ 329816 w 3387604"/>
              <a:gd name="connsiteY6" fmla="*/ 148658 h 4183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87604" h="4183848">
                <a:moveTo>
                  <a:pt x="420128" y="0"/>
                </a:moveTo>
                <a:lnTo>
                  <a:pt x="3387604" y="0"/>
                </a:lnTo>
                <a:lnTo>
                  <a:pt x="3387604" y="4101530"/>
                </a:lnTo>
                <a:lnTo>
                  <a:pt x="3283372" y="4128330"/>
                </a:lnTo>
                <a:cubicBezTo>
                  <a:pt x="3105483" y="4164732"/>
                  <a:pt x="2921298" y="4183848"/>
                  <a:pt x="2732648" y="4183848"/>
                </a:cubicBezTo>
                <a:cubicBezTo>
                  <a:pt x="1223448" y="4183848"/>
                  <a:pt x="0" y="2960400"/>
                  <a:pt x="0" y="1451200"/>
                </a:cubicBezTo>
                <a:cubicBezTo>
                  <a:pt x="0" y="979575"/>
                  <a:pt x="119477" y="535856"/>
                  <a:pt x="329816" y="148658"/>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Content Placeholder 4" descr="A large crowd of people&#10;&#10;Description automatically generated with medium confidence">
            <a:extLst>
              <a:ext uri="{FF2B5EF4-FFF2-40B4-BE49-F238E27FC236}">
                <a16:creationId xmlns:a16="http://schemas.microsoft.com/office/drawing/2014/main" id="{07286FCD-AD63-4DA1-BC58-3D4053576D19}"/>
              </a:ext>
            </a:extLst>
          </p:cNvPr>
          <p:cNvPicPr>
            <a:picLocks noChangeAspect="1"/>
          </p:cNvPicPr>
          <p:nvPr/>
        </p:nvPicPr>
        <p:blipFill rotWithShape="1">
          <a:blip r:embed="rId4">
            <a:extLst>
              <a:ext uri="{28A0092B-C50C-407E-A947-70E740481C1C}">
                <a14:useLocalDpi xmlns:a14="http://schemas.microsoft.com/office/drawing/2010/main" val="0"/>
              </a:ext>
            </a:extLst>
          </a:blip>
          <a:srcRect l="27639" r="18831" b="2"/>
          <a:stretch/>
        </p:blipFill>
        <p:spPr>
          <a:xfrm>
            <a:off x="8967592" y="2042"/>
            <a:ext cx="3224421" cy="4020664"/>
          </a:xfrm>
          <a:custGeom>
            <a:avLst/>
            <a:gdLst/>
            <a:ahLst/>
            <a:cxnLst/>
            <a:rect l="l" t="t" r="r" b="b"/>
            <a:pathLst>
              <a:path w="3224421" h="4020664">
                <a:moveTo>
                  <a:pt x="449733" y="0"/>
                </a:moveTo>
                <a:lnTo>
                  <a:pt x="3224421" y="0"/>
                </a:lnTo>
                <a:lnTo>
                  <a:pt x="3224421" y="3933205"/>
                </a:lnTo>
                <a:lnTo>
                  <a:pt x="3087301" y="3968462"/>
                </a:lnTo>
                <a:cubicBezTo>
                  <a:pt x="2920035" y="4002689"/>
                  <a:pt x="2746849" y="4020664"/>
                  <a:pt x="2569464" y="4020664"/>
                </a:cubicBezTo>
                <a:cubicBezTo>
                  <a:pt x="1150388" y="4020664"/>
                  <a:pt x="0" y="2870276"/>
                  <a:pt x="0" y="1451200"/>
                </a:cubicBezTo>
                <a:cubicBezTo>
                  <a:pt x="0" y="919047"/>
                  <a:pt x="161773" y="424677"/>
                  <a:pt x="438824" y="14588"/>
                </a:cubicBezTo>
                <a:close/>
              </a:path>
            </a:pathLst>
          </a:custGeom>
        </p:spPr>
      </p:pic>
    </p:spTree>
    <p:extLst>
      <p:ext uri="{BB962C8B-B14F-4D97-AF65-F5344CB8AC3E}">
        <p14:creationId xmlns:p14="http://schemas.microsoft.com/office/powerpoint/2010/main" val="321586753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FB33CD0-84BB-4525-ABFF-12B37DB73309}"/>
              </a:ext>
            </a:extLst>
          </p:cNvPr>
          <p:cNvPicPr>
            <a:picLocks noChangeAspect="1"/>
          </p:cNvPicPr>
          <p:nvPr/>
        </p:nvPicPr>
        <p:blipFill rotWithShape="1">
          <a:blip r:embed="rId2"/>
          <a:srcRect l="14260" r="21474"/>
          <a:stretch/>
        </p:blipFill>
        <p:spPr>
          <a:xfrm>
            <a:off x="20" y="10"/>
            <a:ext cx="9141724" cy="6863475"/>
          </a:xfrm>
          <a:custGeom>
            <a:avLst/>
            <a:gdLst/>
            <a:ahLst/>
            <a:cxnLst/>
            <a:rect l="l" t="t" r="r" b="b"/>
            <a:pathLst>
              <a:path w="9141744" h="6863485">
                <a:moveTo>
                  <a:pt x="0" y="0"/>
                </a:moveTo>
                <a:lnTo>
                  <a:pt x="5963051" y="0"/>
                </a:lnTo>
                <a:lnTo>
                  <a:pt x="9141744" y="6863485"/>
                </a:lnTo>
                <a:lnTo>
                  <a:pt x="0" y="6863485"/>
                </a:lnTo>
                <a:lnTo>
                  <a:pt x="0" y="0"/>
                </a:lnTo>
                <a:close/>
              </a:path>
            </a:pathLst>
          </a:custGeom>
        </p:spPr>
      </p:pic>
      <p:pic>
        <p:nvPicPr>
          <p:cNvPr id="8" name="Picture 7" descr="A picture containing shape&#10;&#10;Description automatically generated">
            <a:extLst>
              <a:ext uri="{FF2B5EF4-FFF2-40B4-BE49-F238E27FC236}">
                <a16:creationId xmlns:a16="http://schemas.microsoft.com/office/drawing/2014/main" id="{0F7E1F0F-482D-42B5-83AD-8E1F0E2B7CFF}"/>
              </a:ext>
            </a:extLst>
          </p:cNvPr>
          <p:cNvPicPr>
            <a:picLocks noChangeAspect="1"/>
          </p:cNvPicPr>
          <p:nvPr/>
        </p:nvPicPr>
        <p:blipFill rotWithShape="1">
          <a:blip r:embed="rId3">
            <a:extLst>
              <a:ext uri="{28A0092B-C50C-407E-A947-70E740481C1C}">
                <a14:useLocalDpi xmlns:a14="http://schemas.microsoft.com/office/drawing/2010/main" val="0"/>
              </a:ext>
            </a:extLst>
          </a:blip>
          <a:srcRect r="6583" b="-3"/>
          <a:stretch/>
        </p:blipFill>
        <p:spPr>
          <a:xfrm>
            <a:off x="5790353" y="10"/>
            <a:ext cx="6401647" cy="6852984"/>
          </a:xfrm>
          <a:custGeom>
            <a:avLst/>
            <a:gdLst/>
            <a:ahLst/>
            <a:cxnLst/>
            <a:rect l="l" t="t" r="r" b="b"/>
            <a:pathLst>
              <a:path w="6401647" h="6852994">
                <a:moveTo>
                  <a:pt x="354282" y="0"/>
                </a:moveTo>
                <a:lnTo>
                  <a:pt x="6401647" y="0"/>
                </a:lnTo>
                <a:lnTo>
                  <a:pt x="6401647" y="6852994"/>
                </a:lnTo>
                <a:lnTo>
                  <a:pt x="0" y="6852994"/>
                </a:lnTo>
                <a:lnTo>
                  <a:pt x="0" y="6852993"/>
                </a:lnTo>
                <a:lnTo>
                  <a:pt x="3528116" y="6852993"/>
                </a:lnTo>
                <a:close/>
              </a:path>
            </a:pathLst>
          </a:custGeom>
        </p:spPr>
      </p:pic>
    </p:spTree>
    <p:extLst>
      <p:ext uri="{BB962C8B-B14F-4D97-AF65-F5344CB8AC3E}">
        <p14:creationId xmlns:p14="http://schemas.microsoft.com/office/powerpoint/2010/main" val="38838646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6513788" y="365125"/>
            <a:ext cx="4840010" cy="1807305"/>
          </a:xfrm>
        </p:spPr>
        <p:txBody>
          <a:bodyPr>
            <a:normAutofit/>
          </a:bodyPr>
          <a:lstStyle/>
          <a:p>
            <a:r>
              <a:rPr lang="en-US"/>
              <a:t>Integralism</a:t>
            </a:r>
          </a:p>
        </p:txBody>
      </p:sp>
      <p:pic>
        <p:nvPicPr>
          <p:cNvPr id="5" name="Picture 4">
            <a:extLst>
              <a:ext uri="{FF2B5EF4-FFF2-40B4-BE49-F238E27FC236}">
                <a16:creationId xmlns:a16="http://schemas.microsoft.com/office/drawing/2014/main" id="{34E768C8-6A77-4997-A7C0-891A0A068658}"/>
              </a:ext>
            </a:extLst>
          </p:cNvPr>
          <p:cNvPicPr>
            <a:picLocks noChangeAspect="1"/>
          </p:cNvPicPr>
          <p:nvPr/>
        </p:nvPicPr>
        <p:blipFill rotWithShape="1">
          <a:blip r:embed="rId2"/>
          <a:srcRect l="8265" r="3030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6094476" y="1734167"/>
            <a:ext cx="5819269" cy="4977918"/>
          </a:xfrm>
        </p:spPr>
        <p:txBody>
          <a:bodyPr>
            <a:noAutofit/>
          </a:bodyPr>
          <a:lstStyle/>
          <a:p>
            <a:pPr marL="0" indent="0">
              <a:buNone/>
            </a:pPr>
            <a:r>
              <a:rPr lang="en-US" sz="2200" dirty="0"/>
              <a:t>From Wikipedia - </a:t>
            </a:r>
          </a:p>
          <a:p>
            <a:pPr marL="0" indent="0">
              <a:buNone/>
            </a:pPr>
            <a:r>
              <a:rPr lang="en-US" sz="2200" dirty="0"/>
              <a:t>Integralism emerged during the 19th and early 20th century polemics within the Catholic Church, especially in France. </a:t>
            </a:r>
          </a:p>
          <a:p>
            <a:pPr marL="0" indent="0">
              <a:buNone/>
            </a:pPr>
            <a:r>
              <a:rPr lang="en-US" sz="2200" dirty="0"/>
              <a:t>The term was used as an epithet to describe those who opposed the modernists, who had sought to create a synthesis between Christian theology and the liberal philosophy of secular modernity.</a:t>
            </a:r>
          </a:p>
          <a:p>
            <a:pPr marL="0" indent="0">
              <a:buNone/>
            </a:pPr>
            <a:r>
              <a:rPr lang="en-US" sz="2200" dirty="0"/>
              <a:t>Proponents of Catholic political integralism taught that all social and political action ought to be based on the Catholic Faith. They rejected the separation of Church and State, arguing that Catholicism should be the proclaimed religion of the State.</a:t>
            </a:r>
          </a:p>
          <a:p>
            <a:pPr marL="0" indent="0">
              <a:buNone/>
            </a:pPr>
            <a:endParaRPr lang="en-US" sz="2200" dirty="0"/>
          </a:p>
        </p:txBody>
      </p:sp>
    </p:spTree>
    <p:extLst>
      <p:ext uri="{BB962C8B-B14F-4D97-AF65-F5344CB8AC3E}">
        <p14:creationId xmlns:p14="http://schemas.microsoft.com/office/powerpoint/2010/main" val="2981106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6513788" y="365125"/>
            <a:ext cx="4840010" cy="1807305"/>
          </a:xfrm>
        </p:spPr>
        <p:txBody>
          <a:bodyPr>
            <a:normAutofit/>
          </a:bodyPr>
          <a:lstStyle/>
          <a:p>
            <a:r>
              <a:rPr lang="en-US" err="1"/>
              <a:t>Dominionism</a:t>
            </a:r>
            <a:endParaRPr lang="en-US"/>
          </a:p>
        </p:txBody>
      </p:sp>
      <p:pic>
        <p:nvPicPr>
          <p:cNvPr id="5" name="Picture 4">
            <a:extLst>
              <a:ext uri="{FF2B5EF4-FFF2-40B4-BE49-F238E27FC236}">
                <a16:creationId xmlns:a16="http://schemas.microsoft.com/office/drawing/2014/main" id="{34E768C8-6A77-4997-A7C0-891A0A068658}"/>
              </a:ext>
            </a:extLst>
          </p:cNvPr>
          <p:cNvPicPr>
            <a:picLocks noChangeAspect="1"/>
          </p:cNvPicPr>
          <p:nvPr/>
        </p:nvPicPr>
        <p:blipFill rotWithShape="1">
          <a:blip r:embed="rId2"/>
          <a:srcRect l="8265" r="3030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6513788" y="2333297"/>
            <a:ext cx="4840010" cy="3843666"/>
          </a:xfrm>
        </p:spPr>
        <p:txBody>
          <a:bodyPr>
            <a:normAutofit/>
          </a:bodyPr>
          <a:lstStyle/>
          <a:p>
            <a:pPr marL="0" indent="0">
              <a:buNone/>
            </a:pPr>
            <a:r>
              <a:rPr lang="en-US" sz="2400" dirty="0"/>
              <a:t>From Wikipedia – </a:t>
            </a:r>
          </a:p>
          <a:p>
            <a:pPr marL="0" indent="0">
              <a:buNone/>
            </a:pPr>
            <a:r>
              <a:rPr lang="en-US" sz="2400" dirty="0"/>
              <a:t>Dominion theology (also known as </a:t>
            </a:r>
            <a:r>
              <a:rPr lang="en-US" sz="2400" dirty="0" err="1"/>
              <a:t>dominionism</a:t>
            </a:r>
            <a:r>
              <a:rPr lang="en-US" sz="2400" dirty="0"/>
              <a:t>) is a group of Christian political ideologies that seek to institute a nation which is governed by Christians and based on their understandings of biblical law. </a:t>
            </a:r>
          </a:p>
        </p:txBody>
      </p:sp>
    </p:spTree>
    <p:extLst>
      <p:ext uri="{BB962C8B-B14F-4D97-AF65-F5344CB8AC3E}">
        <p14:creationId xmlns:p14="http://schemas.microsoft.com/office/powerpoint/2010/main" val="2191422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6513788" y="365125"/>
            <a:ext cx="4840010" cy="1807305"/>
          </a:xfrm>
        </p:spPr>
        <p:txBody>
          <a:bodyPr>
            <a:normAutofit/>
          </a:bodyPr>
          <a:lstStyle/>
          <a:p>
            <a:r>
              <a:rPr lang="en-US"/>
              <a:t>Kingdom Now Theology</a:t>
            </a:r>
          </a:p>
        </p:txBody>
      </p:sp>
      <p:pic>
        <p:nvPicPr>
          <p:cNvPr id="5" name="Picture 4">
            <a:extLst>
              <a:ext uri="{FF2B5EF4-FFF2-40B4-BE49-F238E27FC236}">
                <a16:creationId xmlns:a16="http://schemas.microsoft.com/office/drawing/2014/main" id="{67898601-CEE4-40FA-BE5C-B14248C66BF7}"/>
              </a:ext>
            </a:extLst>
          </p:cNvPr>
          <p:cNvPicPr>
            <a:picLocks noChangeAspect="1"/>
          </p:cNvPicPr>
          <p:nvPr/>
        </p:nvPicPr>
        <p:blipFill rotWithShape="1">
          <a:blip r:embed="rId2"/>
          <a:srcRect l="21265" r="25668"/>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6094476" y="2053896"/>
            <a:ext cx="5554731" cy="4600903"/>
          </a:xfrm>
        </p:spPr>
        <p:txBody>
          <a:bodyPr>
            <a:noAutofit/>
          </a:bodyPr>
          <a:lstStyle/>
          <a:p>
            <a:pPr marL="0" indent="0">
              <a:buNone/>
            </a:pPr>
            <a:r>
              <a:rPr lang="en-US" sz="2000" dirty="0"/>
              <a:t>From Wikipedia – </a:t>
            </a:r>
          </a:p>
          <a:p>
            <a:pPr marL="0" indent="0">
              <a:buNone/>
            </a:pPr>
            <a:r>
              <a:rPr lang="en-US" sz="2000" dirty="0"/>
              <a:t>Kingdom Now theology is a branch of dominion theology which has had a following within Pentecostalism. It attracted attention in the late 1980s.</a:t>
            </a:r>
          </a:p>
          <a:p>
            <a:pPr marL="0" indent="0">
              <a:buNone/>
            </a:pPr>
            <a:r>
              <a:rPr lang="en-US" sz="2000" dirty="0"/>
              <a:t>Kingdom Now theology states that although Satan has been in control of the world since the Fall, God is looking for people who will help him take back dominion. </a:t>
            </a:r>
          </a:p>
          <a:p>
            <a:pPr marL="0" indent="0">
              <a:buNone/>
            </a:pPr>
            <a:r>
              <a:rPr lang="en-US" sz="2000" dirty="0"/>
              <a:t>Those who yield themselves to the authority of God's apostles and prophets will take control of the kingdoms of this world, being defined as all social institutions, the "kingdom" of education, the "kingdom" of science, the "kingdom" of the arts, etc.</a:t>
            </a:r>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3747773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7" name="Picture 16" descr="Calendar&#10;&#10;Description automatically generated with low confidence">
            <a:extLst>
              <a:ext uri="{FF2B5EF4-FFF2-40B4-BE49-F238E27FC236}">
                <a16:creationId xmlns:a16="http://schemas.microsoft.com/office/drawing/2014/main" id="{118FE477-95A0-40AA-9595-71F551649D66}"/>
              </a:ext>
            </a:extLst>
          </p:cNvPr>
          <p:cNvPicPr>
            <a:picLocks noChangeAspect="1"/>
          </p:cNvPicPr>
          <p:nvPr/>
        </p:nvPicPr>
        <p:blipFill rotWithShape="1">
          <a:blip r:embed="rId2">
            <a:extLst>
              <a:ext uri="{28A0092B-C50C-407E-A947-70E740481C1C}">
                <a14:useLocalDpi xmlns:a14="http://schemas.microsoft.com/office/drawing/2010/main" val="0"/>
              </a:ext>
            </a:extLst>
          </a:blip>
          <a:srcRect r="425" b="-1"/>
          <a:stretch/>
        </p:blipFill>
        <p:spPr>
          <a:xfrm>
            <a:off x="20" y="1282"/>
            <a:ext cx="12191980" cy="6856718"/>
          </a:xfrm>
          <a:prstGeom prst="rect">
            <a:avLst/>
          </a:prstGeom>
        </p:spPr>
      </p:pic>
    </p:spTree>
    <p:extLst>
      <p:ext uri="{BB962C8B-B14F-4D97-AF65-F5344CB8AC3E}">
        <p14:creationId xmlns:p14="http://schemas.microsoft.com/office/powerpoint/2010/main" val="1203912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Luke 4:16</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736602" y="1701800"/>
            <a:ext cx="5962785" cy="4927600"/>
          </a:xfrm>
        </p:spPr>
        <p:txBody>
          <a:bodyPr>
            <a:noAutofit/>
          </a:bodyPr>
          <a:lstStyle/>
          <a:p>
            <a:pPr marL="0" indent="0">
              <a:buNone/>
            </a:pPr>
            <a:r>
              <a:rPr lang="en-US" sz="2000"/>
              <a:t>So He came to Nazareth, where He had been brought up. And as His custom was, He went into the synagogue on the Sabbath day, and stood up to read. And He was handed the book of the prophet Isaiah. And when He had opened the book, He found </a:t>
            </a:r>
            <a:br>
              <a:rPr lang="en-US" sz="2000"/>
            </a:br>
            <a:r>
              <a:rPr lang="en-US" sz="2000"/>
              <a:t>the place where it was written:</a:t>
            </a:r>
          </a:p>
          <a:p>
            <a:pPr marL="0" indent="0">
              <a:buNone/>
            </a:pPr>
            <a:r>
              <a:rPr lang="en-US" sz="2000"/>
              <a:t>“The Spirit of the Lord is upon Me,</a:t>
            </a:r>
          </a:p>
          <a:p>
            <a:pPr marL="0" indent="0">
              <a:buNone/>
            </a:pPr>
            <a:r>
              <a:rPr lang="en-US" sz="2000"/>
              <a:t>Because He has anointed Me</a:t>
            </a:r>
          </a:p>
          <a:p>
            <a:pPr marL="0" indent="0">
              <a:buNone/>
            </a:pPr>
            <a:r>
              <a:rPr lang="en-US" sz="2000"/>
              <a:t>To preach the gospel to the poor;</a:t>
            </a:r>
          </a:p>
          <a:p>
            <a:pPr marL="0" indent="0">
              <a:buNone/>
            </a:pPr>
            <a:r>
              <a:rPr lang="en-US" sz="2000"/>
              <a:t>He has sent Me to heal the brokenhearted,</a:t>
            </a:r>
          </a:p>
          <a:p>
            <a:pPr marL="0" indent="0">
              <a:buNone/>
            </a:pPr>
            <a:r>
              <a:rPr lang="en-US" sz="2000"/>
              <a:t>To proclaim liberty to the captives</a:t>
            </a:r>
          </a:p>
          <a:p>
            <a:pPr marL="0" indent="0">
              <a:buNone/>
            </a:pPr>
            <a:r>
              <a:rPr lang="en-US" sz="2000"/>
              <a:t>And recovery of sight to the blind,</a:t>
            </a:r>
          </a:p>
          <a:p>
            <a:pPr marL="0" indent="0">
              <a:buNone/>
            </a:pPr>
            <a:r>
              <a:rPr lang="en-US" sz="2000"/>
              <a:t>To set at liberty those who are oppressed;</a:t>
            </a:r>
          </a:p>
          <a:p>
            <a:pPr marL="0" indent="0">
              <a:buNone/>
            </a:pPr>
            <a:r>
              <a:rPr lang="en-US" sz="2000"/>
              <a:t>To proclaim the acceptable year of the Lord.”</a:t>
            </a:r>
          </a:p>
          <a:p>
            <a:pPr marL="0" indent="0">
              <a:buNone/>
            </a:pPr>
            <a:endParaRPr lang="en-US" sz="2000" dirty="0"/>
          </a:p>
        </p:txBody>
      </p:sp>
      <p:pic>
        <p:nvPicPr>
          <p:cNvPr id="9" name="Picture 8">
            <a:extLst>
              <a:ext uri="{FF2B5EF4-FFF2-40B4-BE49-F238E27FC236}">
                <a16:creationId xmlns:a16="http://schemas.microsoft.com/office/drawing/2014/main" id="{A2B11963-ABD1-4841-A288-DEAB355A1211}"/>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3384771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6513788" y="365125"/>
            <a:ext cx="4840010" cy="1807305"/>
          </a:xfrm>
        </p:spPr>
        <p:txBody>
          <a:bodyPr>
            <a:normAutofit/>
          </a:bodyPr>
          <a:lstStyle/>
          <a:p>
            <a:r>
              <a:rPr lang="en-US"/>
              <a:t>Seven Mountains </a:t>
            </a:r>
            <a:r>
              <a:rPr lang="en-US" err="1"/>
              <a:t>Dominionism</a:t>
            </a:r>
            <a:r>
              <a:rPr lang="en-US"/>
              <a:t> </a:t>
            </a:r>
          </a:p>
        </p:txBody>
      </p:sp>
      <p:pic>
        <p:nvPicPr>
          <p:cNvPr id="11" name="Picture 10">
            <a:extLst>
              <a:ext uri="{FF2B5EF4-FFF2-40B4-BE49-F238E27FC236}">
                <a16:creationId xmlns:a16="http://schemas.microsoft.com/office/drawing/2014/main" id="{A3ECD31A-3F25-4F1B-A87A-BAC7B319871D}"/>
              </a:ext>
            </a:extLst>
          </p:cNvPr>
          <p:cNvPicPr>
            <a:picLocks noChangeAspect="1"/>
          </p:cNvPicPr>
          <p:nvPr/>
        </p:nvPicPr>
        <p:blipFill rotWithShape="1">
          <a:blip r:embed="rId2"/>
          <a:srcRect l="17319" r="22479"/>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5994399" y="2053896"/>
            <a:ext cx="5997667" cy="4550103"/>
          </a:xfrm>
        </p:spPr>
        <p:txBody>
          <a:bodyPr>
            <a:noAutofit/>
          </a:bodyPr>
          <a:lstStyle/>
          <a:p>
            <a:pPr marL="0" indent="0">
              <a:buNone/>
            </a:pPr>
            <a:r>
              <a:rPr lang="en-US" sz="2000" dirty="0"/>
              <a:t>From Wikipedia – </a:t>
            </a:r>
          </a:p>
          <a:p>
            <a:pPr marL="0" indent="0">
              <a:buNone/>
            </a:pPr>
            <a:r>
              <a:rPr lang="en-US" sz="2000" dirty="0"/>
              <a:t>Characteristics shared by all forms of </a:t>
            </a:r>
            <a:r>
              <a:rPr lang="en-US" sz="2000" dirty="0" err="1"/>
              <a:t>Dominionism</a:t>
            </a:r>
            <a:r>
              <a:rPr lang="en-US" sz="2000" dirty="0"/>
              <a:t>:</a:t>
            </a:r>
          </a:p>
          <a:p>
            <a:r>
              <a:rPr lang="en-US" sz="2000" dirty="0"/>
              <a:t>Celebrate Christian nationalism - believe that the United States once was, and should once again be, a Christian nation. </a:t>
            </a:r>
          </a:p>
          <a:p>
            <a:r>
              <a:rPr lang="en-US" sz="2000" dirty="0"/>
              <a:t>Promote religious supremacy - generally do not respect the equality of other religions, or even other versions of Christianity.</a:t>
            </a:r>
          </a:p>
          <a:p>
            <a:r>
              <a:rPr lang="en-US" sz="2000" dirty="0"/>
              <a:t>Endorse theocratic visions - believe that the Ten Commandments, or "biblical law," should be the foundation of American law, and that the U.S. Constitution should be seen as a vehicle for implementing Biblical principles.</a:t>
            </a:r>
          </a:p>
        </p:txBody>
      </p:sp>
    </p:spTree>
    <p:extLst>
      <p:ext uri="{BB962C8B-B14F-4D97-AF65-F5344CB8AC3E}">
        <p14:creationId xmlns:p14="http://schemas.microsoft.com/office/powerpoint/2010/main" val="1799729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6513788" y="365125"/>
            <a:ext cx="4840010" cy="1807305"/>
          </a:xfrm>
        </p:spPr>
        <p:txBody>
          <a:bodyPr>
            <a:normAutofit/>
          </a:bodyPr>
          <a:lstStyle/>
          <a:p>
            <a:r>
              <a:rPr lang="en-US" sz="4100" dirty="0"/>
              <a:t>Seven Mountains </a:t>
            </a:r>
            <a:r>
              <a:rPr lang="en-US" sz="4100" dirty="0" err="1"/>
              <a:t>Dominionism</a:t>
            </a:r>
            <a:r>
              <a:rPr lang="en-US" sz="4100" dirty="0"/>
              <a:t> </a:t>
            </a:r>
            <a:br>
              <a:rPr lang="en-US" sz="4100" dirty="0"/>
            </a:br>
            <a:r>
              <a:rPr lang="en-US" sz="4100" dirty="0"/>
              <a:t>(cont.)</a:t>
            </a:r>
          </a:p>
        </p:txBody>
      </p:sp>
      <p:pic>
        <p:nvPicPr>
          <p:cNvPr id="11" name="Picture 10">
            <a:extLst>
              <a:ext uri="{FF2B5EF4-FFF2-40B4-BE49-F238E27FC236}">
                <a16:creationId xmlns:a16="http://schemas.microsoft.com/office/drawing/2014/main" id="{BC809FA3-0F86-4293-B596-B0B51359614C}"/>
              </a:ext>
            </a:extLst>
          </p:cNvPr>
          <p:cNvPicPr>
            <a:picLocks noChangeAspect="1"/>
          </p:cNvPicPr>
          <p:nvPr/>
        </p:nvPicPr>
        <p:blipFill rotWithShape="1">
          <a:blip r:embed="rId2"/>
          <a:srcRect l="17319" r="22479"/>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6177893" y="2345997"/>
            <a:ext cx="5511800" cy="3843666"/>
          </a:xfrm>
        </p:spPr>
        <p:txBody>
          <a:bodyPr>
            <a:noAutofit/>
          </a:bodyPr>
          <a:lstStyle/>
          <a:p>
            <a:pPr marL="0" indent="0" rtl="0">
              <a:spcBef>
                <a:spcPts val="0"/>
              </a:spcBef>
              <a:spcAft>
                <a:spcPts val="0"/>
              </a:spcAft>
              <a:buNone/>
            </a:pPr>
            <a:r>
              <a:rPr lang="en-US" sz="2000" b="0" i="0" u="none" strike="noStrike" dirty="0">
                <a:effectLst/>
              </a:rPr>
              <a:t>At its most extreme edges, Seven Mountain </a:t>
            </a:r>
            <a:r>
              <a:rPr lang="en-US" sz="2000" b="0" i="0" u="none" strike="noStrike" dirty="0" err="1">
                <a:effectLst/>
              </a:rPr>
              <a:t>dominionism</a:t>
            </a:r>
            <a:r>
              <a:rPr lang="en-US" sz="2000" b="0" i="0" u="none" strike="noStrike" dirty="0">
                <a:effectLst/>
              </a:rPr>
              <a:t> holds that Christ will not return unless and until the church successfully invades or “occupies” each of the seven key spheres of life.</a:t>
            </a:r>
            <a:endParaRPr lang="en-US" sz="2000" b="0" dirty="0">
              <a:effectLst/>
            </a:endParaRPr>
          </a:p>
          <a:p>
            <a:pPr marL="0" indent="0" rtl="0">
              <a:spcBef>
                <a:spcPts val="0"/>
              </a:spcBef>
              <a:spcAft>
                <a:spcPts val="0"/>
              </a:spcAft>
              <a:buNone/>
            </a:pPr>
            <a:br>
              <a:rPr lang="en-US" sz="2000" b="0" dirty="0">
                <a:effectLst/>
              </a:rPr>
            </a:br>
            <a:r>
              <a:rPr lang="en-US" sz="2000" b="0" i="0" u="none" strike="noStrike" dirty="0">
                <a:effectLst/>
              </a:rPr>
              <a:t>Seven Mountain </a:t>
            </a:r>
            <a:r>
              <a:rPr lang="en-US" sz="2000" b="0" i="0" u="none" strike="noStrike" dirty="0" err="1">
                <a:effectLst/>
              </a:rPr>
              <a:t>dominionism</a:t>
            </a:r>
            <a:r>
              <a:rPr lang="en-US" sz="2000" b="0" i="0" u="none" strike="noStrike" dirty="0">
                <a:effectLst/>
              </a:rPr>
              <a:t> joins with other forms of Protestant Christian </a:t>
            </a:r>
            <a:r>
              <a:rPr lang="en-US" sz="2000" b="0" i="0" u="none" strike="noStrike" dirty="0" err="1">
                <a:effectLst/>
              </a:rPr>
              <a:t>dominionism</a:t>
            </a:r>
            <a:r>
              <a:rPr lang="en-US" sz="2000" b="0" i="0" u="none" strike="noStrike" dirty="0">
                <a:effectLst/>
              </a:rPr>
              <a:t>, Christian nationalism, and newly emergent strains of Catholic integralism (which seeks to integrate Catholic “religious authority with political power”) to place an immense amount of spiritual importance on political leadership.</a:t>
            </a:r>
            <a:endParaRPr lang="en-US" sz="2000" b="0" dirty="0">
              <a:effectLst/>
            </a:endParaRPr>
          </a:p>
          <a:p>
            <a:pPr marL="0" indent="0" rtl="0">
              <a:spcBef>
                <a:spcPts val="0"/>
              </a:spcBef>
              <a:spcAft>
                <a:spcPts val="0"/>
              </a:spcAft>
              <a:buNone/>
            </a:pPr>
            <a:br>
              <a:rPr lang="en-US" sz="2000" b="0" dirty="0">
                <a:effectLst/>
              </a:rPr>
            </a:br>
            <a:r>
              <a:rPr lang="en-US" sz="2000" b="0" i="0" u="none" strike="noStrike" dirty="0">
                <a:effectLst/>
              </a:rPr>
              <a:t>– The Dispatch</a:t>
            </a:r>
            <a:endParaRPr lang="en-US" sz="2000" b="0" dirty="0">
              <a:effectLst/>
            </a:endParaRPr>
          </a:p>
          <a:p>
            <a:pPr marL="0" indent="0">
              <a:buNone/>
            </a:pPr>
            <a:br>
              <a:rPr lang="en-US" sz="2000" dirty="0"/>
            </a:br>
            <a:endParaRPr lang="en-US" sz="2000" dirty="0"/>
          </a:p>
        </p:txBody>
      </p:sp>
    </p:spTree>
    <p:extLst>
      <p:ext uri="{BB962C8B-B14F-4D97-AF65-F5344CB8AC3E}">
        <p14:creationId xmlns:p14="http://schemas.microsoft.com/office/powerpoint/2010/main" val="254147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6513788" y="365125"/>
            <a:ext cx="4840010" cy="1807305"/>
          </a:xfrm>
        </p:spPr>
        <p:txBody>
          <a:bodyPr>
            <a:normAutofit/>
          </a:bodyPr>
          <a:lstStyle/>
          <a:p>
            <a:r>
              <a:rPr lang="en-US" sz="4100" dirty="0"/>
              <a:t>Seven Mountains </a:t>
            </a:r>
            <a:r>
              <a:rPr lang="en-US" sz="4100" dirty="0" err="1"/>
              <a:t>Dominionism</a:t>
            </a:r>
            <a:r>
              <a:rPr lang="en-US" sz="4100" dirty="0"/>
              <a:t> </a:t>
            </a:r>
            <a:br>
              <a:rPr lang="en-US" sz="4100" dirty="0"/>
            </a:br>
            <a:r>
              <a:rPr lang="en-US" sz="4100" dirty="0"/>
              <a:t>(</a:t>
            </a:r>
            <a:r>
              <a:rPr lang="en-US" sz="4100" dirty="0" err="1"/>
              <a:t>cont</a:t>
            </a:r>
            <a:r>
              <a:rPr lang="en-US" sz="4100" dirty="0"/>
              <a:t>)</a:t>
            </a:r>
          </a:p>
        </p:txBody>
      </p:sp>
      <p:pic>
        <p:nvPicPr>
          <p:cNvPr id="11" name="Picture 10">
            <a:extLst>
              <a:ext uri="{FF2B5EF4-FFF2-40B4-BE49-F238E27FC236}">
                <a16:creationId xmlns:a16="http://schemas.microsoft.com/office/drawing/2014/main" id="{95725616-115F-4002-A7AE-A79DF0325EDC}"/>
              </a:ext>
            </a:extLst>
          </p:cNvPr>
          <p:cNvPicPr>
            <a:picLocks noChangeAspect="1"/>
          </p:cNvPicPr>
          <p:nvPr/>
        </p:nvPicPr>
        <p:blipFill rotWithShape="1">
          <a:blip r:embed="rId2"/>
          <a:srcRect l="17319" r="22479"/>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6307960" y="2398913"/>
            <a:ext cx="5689600" cy="4232603"/>
          </a:xfrm>
        </p:spPr>
        <p:txBody>
          <a:bodyPr>
            <a:noAutofit/>
          </a:bodyPr>
          <a:lstStyle/>
          <a:p>
            <a:pPr marL="0" indent="0" rtl="0">
              <a:spcBef>
                <a:spcPts val="0"/>
              </a:spcBef>
              <a:spcAft>
                <a:spcPts val="600"/>
              </a:spcAft>
              <a:buNone/>
            </a:pPr>
            <a:r>
              <a:rPr lang="en-US" sz="2000" b="0" i="0" u="none" strike="noStrike" dirty="0">
                <a:effectLst/>
              </a:rPr>
              <a:t>“The movement rejected the belief in Christ’s close coming (</a:t>
            </a:r>
            <a:r>
              <a:rPr lang="en-US" sz="2000" b="0" i="0" u="none" strike="noStrike" dirty="0" err="1">
                <a:effectLst/>
              </a:rPr>
              <a:t>premillenni-alism</a:t>
            </a:r>
            <a:r>
              <a:rPr lang="en-US" sz="2000" b="0" i="0" u="none" strike="noStrike" dirty="0">
                <a:effectLst/>
              </a:rPr>
              <a:t>) as something that had been useful up to that point but is, in reality, false hope. This change in eschatology was a result  of a different understanding of God’s kingdom.”</a:t>
            </a:r>
          </a:p>
          <a:p>
            <a:pPr marL="0" indent="0" rtl="0">
              <a:spcBef>
                <a:spcPts val="0"/>
              </a:spcBef>
              <a:spcAft>
                <a:spcPts val="600"/>
              </a:spcAft>
              <a:buNone/>
            </a:pPr>
            <a:r>
              <a:rPr lang="en-US" sz="2000" b="0" i="0" u="none" strike="noStrike" dirty="0">
                <a:effectLst/>
              </a:rPr>
              <a:t> </a:t>
            </a:r>
          </a:p>
          <a:p>
            <a:pPr marL="0" indent="0" rtl="0">
              <a:spcBef>
                <a:spcPts val="0"/>
              </a:spcBef>
              <a:spcAft>
                <a:spcPts val="600"/>
              </a:spcAft>
              <a:buNone/>
            </a:pPr>
            <a:r>
              <a:rPr lang="en-US" sz="2000" b="0" i="0" u="none" strike="noStrike" dirty="0">
                <a:effectLst/>
              </a:rPr>
              <a:t>“(They </a:t>
            </a:r>
            <a:r>
              <a:rPr lang="en-US" sz="2000" dirty="0"/>
              <a:t>hold that) w</a:t>
            </a:r>
            <a:r>
              <a:rPr lang="en-US" sz="2000" b="0" i="0" u="none" strike="noStrike" dirty="0">
                <a:effectLst/>
              </a:rPr>
              <a:t>e are entering into the Kingdom Age in a sense now, for the Kingdom is being formed in us and when it is completed ... all judicial as well as religious authority will be vested in the church of  Christ.”</a:t>
            </a:r>
          </a:p>
          <a:p>
            <a:pPr marL="0" indent="0" rtl="0">
              <a:spcBef>
                <a:spcPts val="0"/>
              </a:spcBef>
              <a:spcAft>
                <a:spcPts val="600"/>
              </a:spcAft>
              <a:buNone/>
            </a:pPr>
            <a:endParaRPr lang="en-US" sz="2000" dirty="0"/>
          </a:p>
          <a:p>
            <a:pPr marL="0" indent="0" rtl="0">
              <a:spcBef>
                <a:spcPts val="0"/>
              </a:spcBef>
              <a:spcAft>
                <a:spcPts val="600"/>
              </a:spcAft>
              <a:buNone/>
            </a:pPr>
            <a:r>
              <a:rPr lang="en-US" sz="2000" b="0" i="0" u="none" strike="noStrike" dirty="0">
                <a:effectLst/>
              </a:rPr>
              <a:t>KAIROS Theological Seminary</a:t>
            </a:r>
          </a:p>
          <a:p>
            <a:pPr marL="0" indent="0" rtl="0">
              <a:spcBef>
                <a:spcPts val="0"/>
              </a:spcBef>
              <a:spcAft>
                <a:spcPts val="600"/>
              </a:spcAft>
              <a:buNone/>
            </a:pPr>
            <a:r>
              <a:rPr lang="en-US" sz="2000" dirty="0"/>
              <a:t>Evangelical Journal of Theology</a:t>
            </a:r>
          </a:p>
        </p:txBody>
      </p:sp>
    </p:spTree>
    <p:extLst>
      <p:ext uri="{BB962C8B-B14F-4D97-AF65-F5344CB8AC3E}">
        <p14:creationId xmlns:p14="http://schemas.microsoft.com/office/powerpoint/2010/main" val="1174893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Revelation 7:1-6</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304800" y="2333297"/>
            <a:ext cx="5784716" cy="3843666"/>
          </a:xfrm>
        </p:spPr>
        <p:txBody>
          <a:bodyPr>
            <a:noAutofit/>
          </a:bodyPr>
          <a:lstStyle/>
          <a:p>
            <a:pPr marL="0" indent="0" rtl="0">
              <a:spcBef>
                <a:spcPts val="0"/>
              </a:spcBef>
              <a:spcAft>
                <a:spcPts val="600"/>
              </a:spcAft>
              <a:buNone/>
            </a:pPr>
            <a:r>
              <a:rPr lang="en-US" sz="2000" b="0" i="0" u="none" strike="noStrike" dirty="0">
                <a:effectLst/>
              </a:rPr>
              <a:t>Then one of the seven angels who had the seven bowls came and talked with me, saying to me, “Come, I will show you the judgment of the great harlot who sits on many waters, with whom the kings of the earth committed fornication, and the inhabitants of the earth were made drunk with the wine of her fornication.”</a:t>
            </a:r>
          </a:p>
          <a:p>
            <a:pPr marL="0" indent="0" rtl="0">
              <a:spcBef>
                <a:spcPts val="0"/>
              </a:spcBef>
              <a:spcAft>
                <a:spcPts val="600"/>
              </a:spcAft>
              <a:buNone/>
            </a:pPr>
            <a:r>
              <a:rPr lang="en-US" sz="2000" b="0" i="0" u="none" strike="noStrike" dirty="0">
                <a:effectLst/>
              </a:rPr>
              <a:t>So he carried me away in the Spirit into the wilderness. And I saw a woman sitting on a scarlet beast which was full of names of blasphemy, having seven heads and ten horns.</a:t>
            </a:r>
          </a:p>
          <a:p>
            <a:pPr marL="0" indent="0" rtl="0">
              <a:spcBef>
                <a:spcPts val="0"/>
              </a:spcBef>
              <a:spcAft>
                <a:spcPts val="600"/>
              </a:spcAft>
              <a:buNone/>
            </a:pPr>
            <a:endParaRPr lang="en-US" sz="2000" b="0" i="0" u="none" strike="noStrike" dirty="0">
              <a:effectLst/>
            </a:endParaRPr>
          </a:p>
          <a:p>
            <a:pPr marL="0" indent="0" rtl="0">
              <a:spcBef>
                <a:spcPts val="0"/>
              </a:spcBef>
              <a:spcAft>
                <a:spcPts val="600"/>
              </a:spcAft>
              <a:buNone/>
            </a:pPr>
            <a:endParaRPr lang="en-US" sz="2000" b="0" i="0" u="none" strike="noStrike" dirty="0">
              <a:effectLst/>
            </a:endParaRPr>
          </a:p>
        </p:txBody>
      </p:sp>
      <p:pic>
        <p:nvPicPr>
          <p:cNvPr id="9" name="Picture 8">
            <a:extLst>
              <a:ext uri="{FF2B5EF4-FFF2-40B4-BE49-F238E27FC236}">
                <a16:creationId xmlns:a16="http://schemas.microsoft.com/office/drawing/2014/main" id="{FAA0A7F2-3434-46E9-876D-9FF02D94D0FE}"/>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192335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dirty="0"/>
              <a:t>Revelation 7:1-6 cont.</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311284" y="1852651"/>
            <a:ext cx="5784716" cy="4841226"/>
          </a:xfrm>
        </p:spPr>
        <p:txBody>
          <a:bodyPr>
            <a:noAutofit/>
          </a:bodyPr>
          <a:lstStyle/>
          <a:p>
            <a:pPr marL="0" indent="0" rtl="0">
              <a:spcBef>
                <a:spcPts val="0"/>
              </a:spcBef>
              <a:spcAft>
                <a:spcPts val="600"/>
              </a:spcAft>
              <a:buNone/>
            </a:pPr>
            <a:r>
              <a:rPr lang="en-US" sz="2000" b="0" i="0" u="none" strike="noStrike" dirty="0">
                <a:effectLst/>
              </a:rPr>
              <a:t>The woman was arrayed in purple and scarlet, and adorned with gold and precious stones and pearls, having in her hand a golden cup full of abominations and the filthiness of her fornication. And on her forehead a name was written:</a:t>
            </a:r>
          </a:p>
          <a:p>
            <a:pPr marL="0" indent="0" rtl="0">
              <a:spcBef>
                <a:spcPts val="0"/>
              </a:spcBef>
              <a:spcAft>
                <a:spcPts val="600"/>
              </a:spcAft>
              <a:buNone/>
            </a:pPr>
            <a:endParaRPr lang="en-US" sz="2000" b="0" i="0" u="none" strike="noStrike" dirty="0">
              <a:effectLst/>
            </a:endParaRPr>
          </a:p>
          <a:p>
            <a:pPr marL="0" indent="0" rtl="0">
              <a:spcBef>
                <a:spcPts val="0"/>
              </a:spcBef>
              <a:spcAft>
                <a:spcPts val="600"/>
              </a:spcAft>
              <a:buNone/>
            </a:pPr>
            <a:r>
              <a:rPr lang="en-US" sz="2000" b="0" i="0" u="none" strike="noStrike" dirty="0">
                <a:effectLst/>
              </a:rPr>
              <a:t> </a:t>
            </a:r>
            <a:r>
              <a:rPr lang="en-US" sz="2000" b="1" i="0" u="none" strike="noStrike" dirty="0">
                <a:effectLst/>
              </a:rPr>
              <a:t>MYSTERY, BABYLON THE GREAT,</a:t>
            </a:r>
          </a:p>
          <a:p>
            <a:pPr marL="0" indent="0" rtl="0">
              <a:spcBef>
                <a:spcPts val="0"/>
              </a:spcBef>
              <a:spcAft>
                <a:spcPts val="600"/>
              </a:spcAft>
              <a:buNone/>
            </a:pPr>
            <a:r>
              <a:rPr lang="en-US" sz="2000" b="1" i="0" u="none" strike="noStrike" dirty="0">
                <a:effectLst/>
              </a:rPr>
              <a:t> THE MOTHER OF HARLOTS</a:t>
            </a:r>
          </a:p>
          <a:p>
            <a:pPr marL="0" indent="0" rtl="0">
              <a:spcBef>
                <a:spcPts val="0"/>
              </a:spcBef>
              <a:spcAft>
                <a:spcPts val="600"/>
              </a:spcAft>
              <a:buNone/>
            </a:pPr>
            <a:r>
              <a:rPr lang="en-US" sz="2000" b="1" i="0" u="none" strike="noStrike" dirty="0">
                <a:effectLst/>
              </a:rPr>
              <a:t> AND OF THE ABOMINATIONS</a:t>
            </a:r>
          </a:p>
          <a:p>
            <a:pPr marL="0" indent="0" rtl="0">
              <a:spcBef>
                <a:spcPts val="0"/>
              </a:spcBef>
              <a:spcAft>
                <a:spcPts val="600"/>
              </a:spcAft>
              <a:buNone/>
            </a:pPr>
            <a:r>
              <a:rPr lang="en-US" sz="2000" b="1" i="0" u="none" strike="noStrike" dirty="0">
                <a:effectLst/>
              </a:rPr>
              <a:t> OF THE EARTH.</a:t>
            </a:r>
          </a:p>
          <a:p>
            <a:pPr marL="0" indent="0" rtl="0">
              <a:spcBef>
                <a:spcPts val="0"/>
              </a:spcBef>
              <a:spcAft>
                <a:spcPts val="600"/>
              </a:spcAft>
              <a:buNone/>
            </a:pPr>
            <a:endParaRPr lang="en-US" sz="2000" b="0" i="0" u="none" strike="noStrike" dirty="0">
              <a:effectLst/>
            </a:endParaRPr>
          </a:p>
          <a:p>
            <a:pPr marL="0" indent="0" rtl="0">
              <a:spcBef>
                <a:spcPts val="0"/>
              </a:spcBef>
              <a:spcAft>
                <a:spcPts val="600"/>
              </a:spcAft>
              <a:buNone/>
            </a:pPr>
            <a:r>
              <a:rPr lang="en-US" sz="2000" b="0" i="0" u="none" strike="noStrike" dirty="0">
                <a:effectLst/>
              </a:rPr>
              <a:t>I saw the woman, drunk with the blood of the saints and with the blood of the martyrs of Jesus. And when I saw her, I marveled with great amazement.</a:t>
            </a:r>
          </a:p>
          <a:p>
            <a:pPr marL="0" indent="0" rtl="0">
              <a:spcBef>
                <a:spcPts val="0"/>
              </a:spcBef>
              <a:spcAft>
                <a:spcPts val="600"/>
              </a:spcAft>
              <a:buNone/>
            </a:pPr>
            <a:endParaRPr lang="en-US" sz="2000" b="0" i="0" u="none" strike="noStrike" dirty="0">
              <a:effectLst/>
            </a:endParaRPr>
          </a:p>
        </p:txBody>
      </p:sp>
      <p:pic>
        <p:nvPicPr>
          <p:cNvPr id="9" name="Picture 8">
            <a:extLst>
              <a:ext uri="{FF2B5EF4-FFF2-40B4-BE49-F238E27FC236}">
                <a16:creationId xmlns:a16="http://schemas.microsoft.com/office/drawing/2014/main" id="{FAA0A7F2-3434-46E9-876D-9FF02D94D0FE}"/>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291754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6116569" y="262996"/>
            <a:ext cx="5956300" cy="1807305"/>
          </a:xfrm>
        </p:spPr>
        <p:txBody>
          <a:bodyPr>
            <a:normAutofit/>
          </a:bodyPr>
          <a:lstStyle/>
          <a:p>
            <a:r>
              <a:rPr lang="en-US" sz="3700" dirty="0"/>
              <a:t>Critical Issues Poll (May, 2022)</a:t>
            </a:r>
            <a:br>
              <a:rPr lang="en-US" sz="3700" dirty="0"/>
            </a:br>
            <a:r>
              <a:rPr lang="en-US" sz="3700" dirty="0"/>
              <a:t>- University of Maryland</a:t>
            </a:r>
          </a:p>
        </p:txBody>
      </p:sp>
      <p:pic>
        <p:nvPicPr>
          <p:cNvPr id="11" name="Picture 10">
            <a:extLst>
              <a:ext uri="{FF2B5EF4-FFF2-40B4-BE49-F238E27FC236}">
                <a16:creationId xmlns:a16="http://schemas.microsoft.com/office/drawing/2014/main" id="{AAD007F1-4F9E-451D-A0EC-5D45C10822B7}"/>
              </a:ext>
            </a:extLst>
          </p:cNvPr>
          <p:cNvPicPr>
            <a:picLocks noChangeAspect="1"/>
          </p:cNvPicPr>
          <p:nvPr/>
        </p:nvPicPr>
        <p:blipFill rotWithShape="1">
          <a:blip r:embed="rId2"/>
          <a:srcRect l="17402" r="26187" b="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5927852" y="2070300"/>
            <a:ext cx="6261100" cy="4673399"/>
          </a:xfrm>
        </p:spPr>
        <p:txBody>
          <a:bodyPr>
            <a:noAutofit/>
          </a:bodyPr>
          <a:lstStyle/>
          <a:p>
            <a:pPr marL="0" indent="0" rtl="0">
              <a:spcBef>
                <a:spcPts val="0"/>
              </a:spcBef>
              <a:spcAft>
                <a:spcPts val="600"/>
              </a:spcAft>
              <a:buNone/>
            </a:pPr>
            <a:r>
              <a:rPr lang="en-US" sz="2000" dirty="0"/>
              <a:t>National Poll of 2,091 participants</a:t>
            </a:r>
          </a:p>
          <a:p>
            <a:pPr marL="0" indent="0" rtl="0">
              <a:spcBef>
                <a:spcPts val="0"/>
              </a:spcBef>
              <a:spcAft>
                <a:spcPts val="600"/>
              </a:spcAft>
              <a:buNone/>
            </a:pPr>
            <a:endParaRPr lang="en-US" sz="2000" dirty="0"/>
          </a:p>
          <a:p>
            <a:pPr marL="0" indent="0" rtl="0">
              <a:spcBef>
                <a:spcPts val="0"/>
              </a:spcBef>
              <a:spcAft>
                <a:spcPts val="600"/>
              </a:spcAft>
              <a:buNone/>
            </a:pPr>
            <a:r>
              <a:rPr lang="en-US" sz="2000" dirty="0"/>
              <a:t>Does the Constitution allow the U.S. government to declare the U.S. a “Christian Nation.”?   </a:t>
            </a:r>
          </a:p>
          <a:p>
            <a:pPr marL="457200" lvl="1" indent="0">
              <a:spcBef>
                <a:spcPts val="0"/>
              </a:spcBef>
              <a:spcAft>
                <a:spcPts val="600"/>
              </a:spcAft>
              <a:buNone/>
            </a:pPr>
            <a:r>
              <a:rPr lang="en-US" sz="1600" dirty="0"/>
              <a:t>Yes - 70 % (81% of Republicans, 57% of Democrats)</a:t>
            </a:r>
          </a:p>
          <a:p>
            <a:pPr marL="0" indent="0" rtl="0">
              <a:spcBef>
                <a:spcPts val="0"/>
              </a:spcBef>
              <a:spcAft>
                <a:spcPts val="600"/>
              </a:spcAft>
              <a:buNone/>
            </a:pPr>
            <a:endParaRPr lang="en-US" sz="2000" dirty="0"/>
          </a:p>
          <a:p>
            <a:pPr marL="0" indent="0" rtl="0">
              <a:spcBef>
                <a:spcPts val="0"/>
              </a:spcBef>
              <a:spcAft>
                <a:spcPts val="600"/>
              </a:spcAft>
              <a:buNone/>
            </a:pPr>
            <a:r>
              <a:rPr lang="en-US" sz="2000" dirty="0"/>
              <a:t>Would you favor or oppose the U.S. officially declaring the U.S to be a Christian Nation?</a:t>
            </a:r>
          </a:p>
          <a:p>
            <a:pPr marL="457200" lvl="1" indent="0">
              <a:spcBef>
                <a:spcPts val="0"/>
              </a:spcBef>
              <a:spcAft>
                <a:spcPts val="600"/>
              </a:spcAft>
              <a:buNone/>
            </a:pPr>
            <a:r>
              <a:rPr lang="en-US" sz="1600" dirty="0"/>
              <a:t>Yes – 38% (61% of Republicans, 17% Democrats)</a:t>
            </a:r>
          </a:p>
          <a:p>
            <a:pPr marL="0" indent="0" rtl="0">
              <a:spcBef>
                <a:spcPts val="0"/>
              </a:spcBef>
              <a:spcAft>
                <a:spcPts val="600"/>
              </a:spcAft>
              <a:buNone/>
            </a:pPr>
            <a:endParaRPr lang="en-US" sz="2000" dirty="0"/>
          </a:p>
          <a:p>
            <a:pPr marL="0" indent="0" rtl="0">
              <a:spcBef>
                <a:spcPts val="0"/>
              </a:spcBef>
              <a:spcAft>
                <a:spcPts val="600"/>
              </a:spcAft>
              <a:buNone/>
            </a:pPr>
            <a:r>
              <a:rPr lang="en-US" sz="2000" dirty="0"/>
              <a:t>Percentage of those (Democrats and Republicans) who favor declaring the U.S. a Christian Nation who identify as Christians.</a:t>
            </a:r>
          </a:p>
          <a:p>
            <a:pPr marL="457200" lvl="1" indent="0">
              <a:spcBef>
                <a:spcPts val="0"/>
              </a:spcBef>
              <a:spcAft>
                <a:spcPts val="600"/>
              </a:spcAft>
              <a:buNone/>
            </a:pPr>
            <a:r>
              <a:rPr lang="en-US" sz="1600" dirty="0"/>
              <a:t>78% Republicans, 52% Democrats</a:t>
            </a:r>
          </a:p>
          <a:p>
            <a:pPr marL="0" indent="0" rtl="0">
              <a:spcBef>
                <a:spcPts val="0"/>
              </a:spcBef>
              <a:spcAft>
                <a:spcPts val="600"/>
              </a:spcAft>
              <a:buNone/>
            </a:pPr>
            <a:endParaRPr lang="en-US" sz="2000" dirty="0"/>
          </a:p>
        </p:txBody>
      </p:sp>
    </p:spTree>
    <p:extLst>
      <p:ext uri="{BB962C8B-B14F-4D97-AF65-F5344CB8AC3E}">
        <p14:creationId xmlns:p14="http://schemas.microsoft.com/office/powerpoint/2010/main" val="17848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Matthew 24:1-25</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266430" y="1812596"/>
            <a:ext cx="6096270" cy="4867603"/>
          </a:xfrm>
        </p:spPr>
        <p:txBody>
          <a:bodyPr>
            <a:noAutofit/>
          </a:bodyPr>
          <a:lstStyle/>
          <a:p>
            <a:pPr marL="0" indent="0" rtl="0">
              <a:spcBef>
                <a:spcPts val="0"/>
              </a:spcBef>
              <a:spcAft>
                <a:spcPts val="600"/>
              </a:spcAft>
              <a:buNone/>
            </a:pPr>
            <a:r>
              <a:rPr lang="en-US" sz="2000" b="0" i="0" u="none" strike="noStrike" dirty="0">
                <a:effectLst/>
              </a:rPr>
              <a:t>Now as He sat on the Mount of Olives, the disciples came to Him privately, saying, “Tell us, when will these things be? And what will be the sign of Your coming, and of the end of the age?”</a:t>
            </a:r>
          </a:p>
          <a:p>
            <a:pPr marL="0" indent="0" rtl="0">
              <a:spcBef>
                <a:spcPts val="0"/>
              </a:spcBef>
              <a:spcAft>
                <a:spcPts val="600"/>
              </a:spcAft>
              <a:buNone/>
            </a:pPr>
            <a:r>
              <a:rPr lang="en-US" sz="2000" b="0" i="0" u="none" strike="noStrike" dirty="0">
                <a:effectLst/>
              </a:rPr>
              <a:t>And Jesus answered and said to them: “Take heed that no one deceives you. For many will come in My name, saying, ‘I am the Christ,’ and will deceive many. And you will hear of wars and rumors of wars. </a:t>
            </a:r>
          </a:p>
          <a:p>
            <a:pPr marL="0" indent="0" rtl="0">
              <a:spcBef>
                <a:spcPts val="0"/>
              </a:spcBef>
              <a:spcAft>
                <a:spcPts val="600"/>
              </a:spcAft>
              <a:buNone/>
            </a:pPr>
            <a:r>
              <a:rPr lang="en-US" sz="2000" b="0" i="0" u="none" strike="noStrike" dirty="0">
                <a:effectLst/>
              </a:rPr>
              <a:t>See that you are not troubled; for all these things must come to pass, but the end is not yet. For nation will rise against nation, and kingdom against kingdom. And there will be famines, pestilences, and earthquakes in various places. All these are the beginning of sorrows.</a:t>
            </a:r>
          </a:p>
          <a:p>
            <a:pPr marL="0" indent="0" rtl="0">
              <a:spcBef>
                <a:spcPts val="0"/>
              </a:spcBef>
              <a:spcAft>
                <a:spcPts val="600"/>
              </a:spcAft>
              <a:buNone/>
            </a:pPr>
            <a:endParaRPr lang="en-US" sz="2000" dirty="0"/>
          </a:p>
          <a:p>
            <a:pPr marL="0" indent="0" rtl="0">
              <a:spcBef>
                <a:spcPts val="0"/>
              </a:spcBef>
              <a:spcAft>
                <a:spcPts val="600"/>
              </a:spcAft>
              <a:buNone/>
            </a:pPr>
            <a:br>
              <a:rPr lang="en-US" sz="2000" dirty="0"/>
            </a:br>
            <a:endParaRPr lang="en-US" sz="2000" dirty="0"/>
          </a:p>
        </p:txBody>
      </p:sp>
      <p:pic>
        <p:nvPicPr>
          <p:cNvPr id="9" name="Picture 8">
            <a:extLst>
              <a:ext uri="{FF2B5EF4-FFF2-40B4-BE49-F238E27FC236}">
                <a16:creationId xmlns:a16="http://schemas.microsoft.com/office/drawing/2014/main" id="{FAA0A7F2-3434-46E9-876D-9FF02D94D0FE}"/>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303693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Matthew 24:1-25</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266430" y="1812596"/>
            <a:ext cx="6096270" cy="4867603"/>
          </a:xfrm>
        </p:spPr>
        <p:txBody>
          <a:bodyPr>
            <a:noAutofit/>
          </a:bodyPr>
          <a:lstStyle/>
          <a:p>
            <a:pPr marL="0" indent="0" rtl="0">
              <a:spcBef>
                <a:spcPts val="0"/>
              </a:spcBef>
              <a:spcAft>
                <a:spcPts val="600"/>
              </a:spcAft>
              <a:buNone/>
            </a:pPr>
            <a:r>
              <a:rPr lang="en-US" sz="2000" i="1" dirty="0"/>
              <a:t>Skipping to verse 23</a:t>
            </a:r>
          </a:p>
          <a:p>
            <a:pPr marL="0" indent="0" rtl="0">
              <a:spcBef>
                <a:spcPts val="0"/>
              </a:spcBef>
              <a:spcAft>
                <a:spcPts val="600"/>
              </a:spcAft>
              <a:buNone/>
            </a:pPr>
            <a:endParaRPr lang="en-US" sz="2000" b="0" i="0" u="none" strike="noStrike" dirty="0">
              <a:effectLst/>
            </a:endParaRPr>
          </a:p>
          <a:p>
            <a:pPr marL="0" indent="0" rtl="0">
              <a:spcBef>
                <a:spcPts val="0"/>
              </a:spcBef>
              <a:spcAft>
                <a:spcPts val="600"/>
              </a:spcAft>
              <a:buNone/>
            </a:pPr>
            <a:r>
              <a:rPr lang="en-US" sz="2000" b="0" i="0" u="none" strike="noStrike" dirty="0">
                <a:effectLst/>
              </a:rPr>
              <a:t>“Then if anyone says to you, ‘Look, here </a:t>
            </a:r>
            <a:r>
              <a:rPr lang="en-US" sz="2000" b="0" i="1" u="none" strike="noStrike" dirty="0">
                <a:effectLst/>
              </a:rPr>
              <a:t>is</a:t>
            </a:r>
            <a:r>
              <a:rPr lang="en-US" sz="2000" b="0" i="0" u="none" strike="noStrike" dirty="0">
                <a:effectLst/>
              </a:rPr>
              <a:t> the Christ!’ or ‘There!’ do not believe </a:t>
            </a:r>
            <a:r>
              <a:rPr lang="en-US" sz="2000" b="0" i="1" u="none" strike="noStrike" dirty="0">
                <a:effectLst/>
              </a:rPr>
              <a:t>it.</a:t>
            </a:r>
            <a:r>
              <a:rPr lang="en-US" sz="2000" b="0" i="0" u="none" strike="noStrike" dirty="0">
                <a:effectLst/>
              </a:rPr>
              <a:t> </a:t>
            </a:r>
          </a:p>
          <a:p>
            <a:pPr marL="0" indent="0" rtl="0">
              <a:spcBef>
                <a:spcPts val="0"/>
              </a:spcBef>
              <a:spcAft>
                <a:spcPts val="600"/>
              </a:spcAft>
              <a:buNone/>
            </a:pPr>
            <a:r>
              <a:rPr lang="en-US" sz="2000" b="0" i="0" u="none" strike="noStrike" dirty="0">
                <a:effectLst/>
              </a:rPr>
              <a:t>For false </a:t>
            </a:r>
            <a:r>
              <a:rPr lang="en-US" sz="2000" b="0" i="0" u="none" strike="noStrike" dirty="0" err="1">
                <a:effectLst/>
              </a:rPr>
              <a:t>christs</a:t>
            </a:r>
            <a:r>
              <a:rPr lang="en-US" sz="2000" b="0" i="0" u="none" strike="noStrike" dirty="0">
                <a:effectLst/>
              </a:rPr>
              <a:t> and false prophets will rise and show great signs and wonders to deceive, if possible, even the elect.</a:t>
            </a:r>
            <a:r>
              <a:rPr lang="en-US" sz="2000" b="1" i="0" u="none" strike="noStrike" dirty="0">
                <a:effectLst/>
              </a:rPr>
              <a:t> </a:t>
            </a:r>
          </a:p>
          <a:p>
            <a:pPr marL="0" indent="0" rtl="0">
              <a:spcBef>
                <a:spcPts val="0"/>
              </a:spcBef>
              <a:spcAft>
                <a:spcPts val="600"/>
              </a:spcAft>
              <a:buNone/>
            </a:pPr>
            <a:r>
              <a:rPr lang="en-US" sz="2000" b="0" i="0" u="none" strike="noStrike" dirty="0">
                <a:effectLst/>
              </a:rPr>
              <a:t>See, I have told you beforehand.</a:t>
            </a:r>
            <a:br>
              <a:rPr lang="en-US" sz="2000" b="0" dirty="0">
                <a:effectLst/>
              </a:rPr>
            </a:br>
            <a:endParaRPr lang="en-US" sz="2000" b="0" i="0" u="none" strike="noStrike" dirty="0">
              <a:effectLst/>
            </a:endParaRPr>
          </a:p>
          <a:p>
            <a:pPr marL="0" indent="0" rtl="0">
              <a:spcBef>
                <a:spcPts val="0"/>
              </a:spcBef>
              <a:spcAft>
                <a:spcPts val="600"/>
              </a:spcAft>
              <a:buNone/>
            </a:pPr>
            <a:br>
              <a:rPr lang="en-US" sz="2000" dirty="0"/>
            </a:br>
            <a:endParaRPr lang="en-US" sz="2000" dirty="0"/>
          </a:p>
        </p:txBody>
      </p:sp>
      <p:pic>
        <p:nvPicPr>
          <p:cNvPr id="9" name="Picture 8">
            <a:extLst>
              <a:ext uri="{FF2B5EF4-FFF2-40B4-BE49-F238E27FC236}">
                <a16:creationId xmlns:a16="http://schemas.microsoft.com/office/drawing/2014/main" id="{FAA0A7F2-3434-46E9-876D-9FF02D94D0FE}"/>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574266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7" name="Rectangle 56">
            <a:extLst>
              <a:ext uri="{FF2B5EF4-FFF2-40B4-BE49-F238E27FC236}">
                <a16:creationId xmlns:a16="http://schemas.microsoft.com/office/drawing/2014/main" id="{6D22FA1E-E02A-4FC5-BBA6-577D6DA0C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9" name="Freeform: Shape 58">
            <a:extLst>
              <a:ext uri="{FF2B5EF4-FFF2-40B4-BE49-F238E27FC236}">
                <a16:creationId xmlns:a16="http://schemas.microsoft.com/office/drawing/2014/main" id="{05D27520-F270-4F3D-A46E-76A337B6E1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custGeom>
            <a:avLst/>
            <a:gdLst>
              <a:gd name="connsiteX0" fmla="*/ 6315529 w 12192000"/>
              <a:gd name="connsiteY0" fmla="*/ 4323896 h 6858000"/>
              <a:gd name="connsiteX1" fmla="*/ 6295588 w 12192000"/>
              <a:gd name="connsiteY1" fmla="*/ 4367579 h 6858000"/>
              <a:gd name="connsiteX2" fmla="*/ 6219229 w 12192000"/>
              <a:gd name="connsiteY2" fmla="*/ 4436818 h 6858000"/>
              <a:gd name="connsiteX3" fmla="*/ 6065687 w 12192000"/>
              <a:gd name="connsiteY3" fmla="*/ 4637204 h 6858000"/>
              <a:gd name="connsiteX4" fmla="*/ 5727387 w 12192000"/>
              <a:gd name="connsiteY4" fmla="*/ 5460076 h 6858000"/>
              <a:gd name="connsiteX5" fmla="*/ 5620972 w 12192000"/>
              <a:gd name="connsiteY5" fmla="*/ 5725836 h 6858000"/>
              <a:gd name="connsiteX6" fmla="*/ 5707795 w 12192000"/>
              <a:gd name="connsiteY6" fmla="*/ 5790089 h 6858000"/>
              <a:gd name="connsiteX7" fmla="*/ 5554627 w 12192000"/>
              <a:gd name="connsiteY7" fmla="*/ 6078873 h 6858000"/>
              <a:gd name="connsiteX8" fmla="*/ 5373489 w 12192000"/>
              <a:gd name="connsiteY8" fmla="*/ 6402408 h 6858000"/>
              <a:gd name="connsiteX9" fmla="*/ 5099999 w 12192000"/>
              <a:gd name="connsiteY9" fmla="*/ 6827527 h 6858000"/>
              <a:gd name="connsiteX10" fmla="*/ 5078133 w 12192000"/>
              <a:gd name="connsiteY10" fmla="*/ 6857998 h 6858000"/>
              <a:gd name="connsiteX11" fmla="*/ 9179960 w 12192000"/>
              <a:gd name="connsiteY11" fmla="*/ 6857998 h 6858000"/>
              <a:gd name="connsiteX12" fmla="*/ 9179960 w 12192000"/>
              <a:gd name="connsiteY12" fmla="*/ 4323896 h 6858000"/>
              <a:gd name="connsiteX13" fmla="*/ 0 w 12192000"/>
              <a:gd name="connsiteY13" fmla="*/ 0 h 6858000"/>
              <a:gd name="connsiteX14" fmla="*/ 5872711 w 12192000"/>
              <a:gd name="connsiteY14" fmla="*/ 0 h 6858000"/>
              <a:gd name="connsiteX15" fmla="*/ 5885421 w 12192000"/>
              <a:gd name="connsiteY15" fmla="*/ 20207 h 6858000"/>
              <a:gd name="connsiteX16" fmla="*/ 5925300 w 12192000"/>
              <a:gd name="connsiteY16" fmla="*/ 48911 h 6858000"/>
              <a:gd name="connsiteX17" fmla="*/ 5940039 w 12192000"/>
              <a:gd name="connsiteY17" fmla="*/ 101212 h 6858000"/>
              <a:gd name="connsiteX18" fmla="*/ 5969942 w 12192000"/>
              <a:gd name="connsiteY18" fmla="*/ 311282 h 6858000"/>
              <a:gd name="connsiteX19" fmla="*/ 5961238 w 12192000"/>
              <a:gd name="connsiteY19" fmla="*/ 357643 h 6858000"/>
              <a:gd name="connsiteX20" fmla="*/ 5917195 w 12192000"/>
              <a:gd name="connsiteY20" fmla="*/ 420369 h 6858000"/>
              <a:gd name="connsiteX21" fmla="*/ 5882753 w 12192000"/>
              <a:gd name="connsiteY21" fmla="*/ 556832 h 6858000"/>
              <a:gd name="connsiteX22" fmla="*/ 5814490 w 12192000"/>
              <a:gd name="connsiteY22" fmla="*/ 757416 h 6858000"/>
              <a:gd name="connsiteX23" fmla="*/ 5780064 w 12192000"/>
              <a:gd name="connsiteY23" fmla="*/ 817804 h 6858000"/>
              <a:gd name="connsiteX24" fmla="*/ 5808232 w 12192000"/>
              <a:gd name="connsiteY24" fmla="*/ 850533 h 6858000"/>
              <a:gd name="connsiteX25" fmla="*/ 5906473 w 12192000"/>
              <a:gd name="connsiteY25" fmla="*/ 1076571 h 6858000"/>
              <a:gd name="connsiteX26" fmla="*/ 5778623 w 12192000"/>
              <a:gd name="connsiteY26" fmla="*/ 1369280 h 6858000"/>
              <a:gd name="connsiteX27" fmla="*/ 5710841 w 12192000"/>
              <a:gd name="connsiteY27" fmla="*/ 1462628 h 6858000"/>
              <a:gd name="connsiteX28" fmla="*/ 5846774 w 12192000"/>
              <a:gd name="connsiteY28" fmla="*/ 1455933 h 6858000"/>
              <a:gd name="connsiteX29" fmla="*/ 5897329 w 12192000"/>
              <a:gd name="connsiteY29" fmla="*/ 1553073 h 6858000"/>
              <a:gd name="connsiteX30" fmla="*/ 5919735 w 12192000"/>
              <a:gd name="connsiteY30" fmla="*/ 1602736 h 6858000"/>
              <a:gd name="connsiteX31" fmla="*/ 6057874 w 12192000"/>
              <a:gd name="connsiteY31" fmla="*/ 1910648 h 6858000"/>
              <a:gd name="connsiteX32" fmla="*/ 6039719 w 12192000"/>
              <a:gd name="connsiteY32" fmla="*/ 2010547 h 6858000"/>
              <a:gd name="connsiteX33" fmla="*/ 5841713 w 12192000"/>
              <a:gd name="connsiteY33" fmla="*/ 2520599 h 6858000"/>
              <a:gd name="connsiteX34" fmla="*/ 6071734 w 12192000"/>
              <a:gd name="connsiteY34" fmla="*/ 2593468 h 6858000"/>
              <a:gd name="connsiteX35" fmla="*/ 6092050 w 12192000"/>
              <a:gd name="connsiteY35" fmla="*/ 2806646 h 6858000"/>
              <a:gd name="connsiteX36" fmla="*/ 6215122 w 12192000"/>
              <a:gd name="connsiteY36" fmla="*/ 3021197 h 6858000"/>
              <a:gd name="connsiteX37" fmla="*/ 6338100 w 12192000"/>
              <a:gd name="connsiteY37" fmla="*/ 3178087 h 6858000"/>
              <a:gd name="connsiteX38" fmla="*/ 6343927 w 12192000"/>
              <a:gd name="connsiteY38" fmla="*/ 3194685 h 6858000"/>
              <a:gd name="connsiteX39" fmla="*/ 6343850 w 12192000"/>
              <a:gd name="connsiteY39" fmla="*/ 3201174 h 6858000"/>
              <a:gd name="connsiteX40" fmla="*/ 6366375 w 12192000"/>
              <a:gd name="connsiteY40" fmla="*/ 3271251 h 6858000"/>
              <a:gd name="connsiteX41" fmla="*/ 6369430 w 12192000"/>
              <a:gd name="connsiteY41" fmla="*/ 3276240 h 6858000"/>
              <a:gd name="connsiteX42" fmla="*/ 6392405 w 12192000"/>
              <a:gd name="connsiteY42" fmla="*/ 3360437 h 6858000"/>
              <a:gd name="connsiteX43" fmla="*/ 6397993 w 12192000"/>
              <a:gd name="connsiteY43" fmla="*/ 3390203 h 6858000"/>
              <a:gd name="connsiteX44" fmla="*/ 6394652 w 12192000"/>
              <a:gd name="connsiteY44" fmla="*/ 3402205 h 6858000"/>
              <a:gd name="connsiteX45" fmla="*/ 6366662 w 12192000"/>
              <a:gd name="connsiteY45" fmla="*/ 3442044 h 6858000"/>
              <a:gd name="connsiteX46" fmla="*/ 6320915 w 12192000"/>
              <a:gd name="connsiteY46" fmla="*/ 3701547 h 6858000"/>
              <a:gd name="connsiteX47" fmla="*/ 6364618 w 12192000"/>
              <a:gd name="connsiteY47" fmla="*/ 3743844 h 6858000"/>
              <a:gd name="connsiteX48" fmla="*/ 6370409 w 12192000"/>
              <a:gd name="connsiteY48" fmla="*/ 3754454 h 6858000"/>
              <a:gd name="connsiteX49" fmla="*/ 6373773 w 12192000"/>
              <a:gd name="connsiteY49" fmla="*/ 3768237 h 6858000"/>
              <a:gd name="connsiteX50" fmla="*/ 6375298 w 12192000"/>
              <a:gd name="connsiteY50" fmla="*/ 3796540 h 6858000"/>
              <a:gd name="connsiteX51" fmla="*/ 6253487 w 12192000"/>
              <a:gd name="connsiteY51" fmla="*/ 3856948 h 6858000"/>
              <a:gd name="connsiteX52" fmla="*/ 6385416 w 12192000"/>
              <a:gd name="connsiteY52" fmla="*/ 4014409 h 6858000"/>
              <a:gd name="connsiteX53" fmla="*/ 6374795 w 12192000"/>
              <a:gd name="connsiteY53" fmla="*/ 4038554 h 6858000"/>
              <a:gd name="connsiteX54" fmla="*/ 6351015 w 12192000"/>
              <a:gd name="connsiteY54" fmla="*/ 4150489 h 6858000"/>
              <a:gd name="connsiteX55" fmla="*/ 6340821 w 12192000"/>
              <a:gd name="connsiteY55" fmla="*/ 4212706 h 6858000"/>
              <a:gd name="connsiteX56" fmla="*/ 12191999 w 12192000"/>
              <a:gd name="connsiteY56" fmla="*/ 4212706 h 6858000"/>
              <a:gd name="connsiteX57" fmla="*/ 12191999 w 12192000"/>
              <a:gd name="connsiteY57" fmla="*/ 0 h 6858000"/>
              <a:gd name="connsiteX58" fmla="*/ 12192000 w 12192000"/>
              <a:gd name="connsiteY58" fmla="*/ 0 h 6858000"/>
              <a:gd name="connsiteX59" fmla="*/ 12192000 w 12192000"/>
              <a:gd name="connsiteY59" fmla="*/ 6858000 h 6858000"/>
              <a:gd name="connsiteX60" fmla="*/ 12191999 w 12192000"/>
              <a:gd name="connsiteY60" fmla="*/ 6858000 h 6858000"/>
              <a:gd name="connsiteX61" fmla="*/ 12191999 w 12192000"/>
              <a:gd name="connsiteY61" fmla="*/ 4323902 h 6858000"/>
              <a:gd name="connsiteX62" fmla="*/ 9307672 w 12192000"/>
              <a:gd name="connsiteY62" fmla="*/ 4323902 h 6858000"/>
              <a:gd name="connsiteX63" fmla="*/ 9307672 w 12192000"/>
              <a:gd name="connsiteY63" fmla="*/ 6858000 h 6858000"/>
              <a:gd name="connsiteX64" fmla="*/ 0 w 12192000"/>
              <a:gd name="connsiteY6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2192000" h="6858000">
                <a:moveTo>
                  <a:pt x="6315529" y="4323896"/>
                </a:moveTo>
                <a:lnTo>
                  <a:pt x="6295588" y="4367579"/>
                </a:lnTo>
                <a:cubicBezTo>
                  <a:pt x="6278024" y="4397022"/>
                  <a:pt x="6253813" y="4421099"/>
                  <a:pt x="6219229" y="4436818"/>
                </a:cubicBezTo>
                <a:cubicBezTo>
                  <a:pt x="6148079" y="4469666"/>
                  <a:pt x="6116436" y="4572066"/>
                  <a:pt x="6065687" y="4637204"/>
                </a:cubicBezTo>
                <a:cubicBezTo>
                  <a:pt x="5888713" y="4862696"/>
                  <a:pt x="5773979" y="5125824"/>
                  <a:pt x="5727387" y="5460076"/>
                </a:cubicBezTo>
                <a:cubicBezTo>
                  <a:pt x="5714326" y="5552523"/>
                  <a:pt x="5656974" y="5638673"/>
                  <a:pt x="5620972" y="5725836"/>
                </a:cubicBezTo>
                <a:cubicBezTo>
                  <a:pt x="5641553" y="5779043"/>
                  <a:pt x="5738619" y="5631221"/>
                  <a:pt x="5707795" y="5790089"/>
                </a:cubicBezTo>
                <a:cubicBezTo>
                  <a:pt x="5684453" y="5909876"/>
                  <a:pt x="5617437" y="5996827"/>
                  <a:pt x="5554627" y="6078873"/>
                </a:cubicBezTo>
                <a:cubicBezTo>
                  <a:pt x="5482491" y="6172498"/>
                  <a:pt x="5402203" y="6253366"/>
                  <a:pt x="5373489" y="6402408"/>
                </a:cubicBezTo>
                <a:cubicBezTo>
                  <a:pt x="5371924" y="6410357"/>
                  <a:pt x="5276557" y="6577417"/>
                  <a:pt x="5099999" y="6827527"/>
                </a:cubicBezTo>
                <a:lnTo>
                  <a:pt x="5078133" y="6857998"/>
                </a:lnTo>
                <a:lnTo>
                  <a:pt x="9179960" y="6857998"/>
                </a:lnTo>
                <a:lnTo>
                  <a:pt x="9179960" y="4323896"/>
                </a:lnTo>
                <a:close/>
                <a:moveTo>
                  <a:pt x="0" y="0"/>
                </a:moveTo>
                <a:lnTo>
                  <a:pt x="5872711" y="0"/>
                </a:lnTo>
                <a:lnTo>
                  <a:pt x="5885421" y="20207"/>
                </a:lnTo>
                <a:cubicBezTo>
                  <a:pt x="5896481" y="32882"/>
                  <a:pt x="5909484" y="42864"/>
                  <a:pt x="5925300" y="48911"/>
                </a:cubicBezTo>
                <a:cubicBezTo>
                  <a:pt x="5940498" y="54526"/>
                  <a:pt x="5945509" y="75042"/>
                  <a:pt x="5940039" y="101212"/>
                </a:cubicBezTo>
                <a:cubicBezTo>
                  <a:pt x="5921950" y="187894"/>
                  <a:pt x="5936667" y="254951"/>
                  <a:pt x="5969942" y="311282"/>
                </a:cubicBezTo>
                <a:cubicBezTo>
                  <a:pt x="5981709" y="330926"/>
                  <a:pt x="5977292" y="344422"/>
                  <a:pt x="5961238" y="357643"/>
                </a:cubicBezTo>
                <a:cubicBezTo>
                  <a:pt x="5942802" y="372223"/>
                  <a:pt x="5928461" y="393565"/>
                  <a:pt x="5917195" y="420369"/>
                </a:cubicBezTo>
                <a:cubicBezTo>
                  <a:pt x="5898701" y="463685"/>
                  <a:pt x="5889992" y="510050"/>
                  <a:pt x="5882753" y="556832"/>
                </a:cubicBezTo>
                <a:cubicBezTo>
                  <a:pt x="5871511" y="630206"/>
                  <a:pt x="5858246" y="700969"/>
                  <a:pt x="5814490" y="757416"/>
                </a:cubicBezTo>
                <a:cubicBezTo>
                  <a:pt x="5801465" y="774559"/>
                  <a:pt x="5791019" y="796511"/>
                  <a:pt x="5780064" y="817804"/>
                </a:cubicBezTo>
                <a:cubicBezTo>
                  <a:pt x="5783558" y="836359"/>
                  <a:pt x="5792196" y="849005"/>
                  <a:pt x="5808232" y="850533"/>
                </a:cubicBezTo>
                <a:cubicBezTo>
                  <a:pt x="5910296" y="860624"/>
                  <a:pt x="5905771" y="962632"/>
                  <a:pt x="5906473" y="1076571"/>
                </a:cubicBezTo>
                <a:cubicBezTo>
                  <a:pt x="5907545" y="1217584"/>
                  <a:pt x="5849973" y="1296799"/>
                  <a:pt x="5778623" y="1369280"/>
                </a:cubicBezTo>
                <a:cubicBezTo>
                  <a:pt x="5754207" y="1393852"/>
                  <a:pt x="5718605" y="1401742"/>
                  <a:pt x="5710841" y="1462628"/>
                </a:cubicBezTo>
                <a:cubicBezTo>
                  <a:pt x="5753463" y="1508141"/>
                  <a:pt x="5802053" y="1451295"/>
                  <a:pt x="5846774" y="1455933"/>
                </a:cubicBezTo>
                <a:cubicBezTo>
                  <a:pt x="5883727" y="1460129"/>
                  <a:pt x="5943609" y="1438568"/>
                  <a:pt x="5897329" y="1553073"/>
                </a:cubicBezTo>
                <a:cubicBezTo>
                  <a:pt x="5883856" y="1586627"/>
                  <a:pt x="5901366" y="1604100"/>
                  <a:pt x="5919735" y="1602736"/>
                </a:cubicBezTo>
                <a:cubicBezTo>
                  <a:pt x="6068526" y="1589022"/>
                  <a:pt x="6006837" y="1813624"/>
                  <a:pt x="6057874" y="1910648"/>
                </a:cubicBezTo>
                <a:cubicBezTo>
                  <a:pt x="6072264" y="1936644"/>
                  <a:pt x="6059978" y="1992417"/>
                  <a:pt x="6039719" y="2010547"/>
                </a:cubicBezTo>
                <a:cubicBezTo>
                  <a:pt x="5911143" y="2127229"/>
                  <a:pt x="5899692" y="2331836"/>
                  <a:pt x="5841713" y="2520599"/>
                </a:cubicBezTo>
                <a:cubicBezTo>
                  <a:pt x="5912636" y="2572423"/>
                  <a:pt x="5995799" y="2566926"/>
                  <a:pt x="6071734" y="2593468"/>
                </a:cubicBezTo>
                <a:cubicBezTo>
                  <a:pt x="6150607" y="2620843"/>
                  <a:pt x="6151703" y="2655507"/>
                  <a:pt x="6092050" y="2806646"/>
                </a:cubicBezTo>
                <a:cubicBezTo>
                  <a:pt x="6259331" y="2795420"/>
                  <a:pt x="6259331" y="2795420"/>
                  <a:pt x="6215122" y="3021197"/>
                </a:cubicBezTo>
                <a:cubicBezTo>
                  <a:pt x="6259035" y="3016573"/>
                  <a:pt x="6302431" y="3085300"/>
                  <a:pt x="6338100" y="3178087"/>
                </a:cubicBezTo>
                <a:lnTo>
                  <a:pt x="6343927" y="3194685"/>
                </a:lnTo>
                <a:lnTo>
                  <a:pt x="6343850" y="3201174"/>
                </a:lnTo>
                <a:cubicBezTo>
                  <a:pt x="6346866" y="3232770"/>
                  <a:pt x="6355995" y="3253323"/>
                  <a:pt x="6366375" y="3271251"/>
                </a:cubicBezTo>
                <a:lnTo>
                  <a:pt x="6369430" y="3276240"/>
                </a:lnTo>
                <a:lnTo>
                  <a:pt x="6392405" y="3360437"/>
                </a:lnTo>
                <a:lnTo>
                  <a:pt x="6397993" y="3390203"/>
                </a:lnTo>
                <a:lnTo>
                  <a:pt x="6394652" y="3402205"/>
                </a:lnTo>
                <a:cubicBezTo>
                  <a:pt x="6388505" y="3414621"/>
                  <a:pt x="6379344" y="3427747"/>
                  <a:pt x="6366662" y="3442044"/>
                </a:cubicBezTo>
                <a:cubicBezTo>
                  <a:pt x="6239481" y="3584662"/>
                  <a:pt x="6224938" y="3605480"/>
                  <a:pt x="6320915" y="3701547"/>
                </a:cubicBezTo>
                <a:lnTo>
                  <a:pt x="6364618" y="3743844"/>
                </a:lnTo>
                <a:lnTo>
                  <a:pt x="6370409" y="3754454"/>
                </a:lnTo>
                <a:lnTo>
                  <a:pt x="6373773" y="3768237"/>
                </a:lnTo>
                <a:cubicBezTo>
                  <a:pt x="6374277" y="3777528"/>
                  <a:pt x="6374207" y="3788146"/>
                  <a:pt x="6375298" y="3796540"/>
                </a:cubicBezTo>
                <a:cubicBezTo>
                  <a:pt x="6339717" y="3831045"/>
                  <a:pt x="6294642" y="3774365"/>
                  <a:pt x="6253487" y="3856948"/>
                </a:cubicBezTo>
                <a:lnTo>
                  <a:pt x="6385416" y="4014409"/>
                </a:lnTo>
                <a:lnTo>
                  <a:pt x="6374795" y="4038554"/>
                </a:lnTo>
                <a:cubicBezTo>
                  <a:pt x="6363579" y="4073249"/>
                  <a:pt x="6356895" y="4111559"/>
                  <a:pt x="6351015" y="4150489"/>
                </a:cubicBezTo>
                <a:lnTo>
                  <a:pt x="6340821" y="4212706"/>
                </a:lnTo>
                <a:lnTo>
                  <a:pt x="12191999" y="4212706"/>
                </a:lnTo>
                <a:lnTo>
                  <a:pt x="12191999" y="0"/>
                </a:lnTo>
                <a:lnTo>
                  <a:pt x="12192000" y="0"/>
                </a:lnTo>
                <a:lnTo>
                  <a:pt x="12192000" y="6858000"/>
                </a:lnTo>
                <a:lnTo>
                  <a:pt x="12191999" y="6858000"/>
                </a:lnTo>
                <a:lnTo>
                  <a:pt x="12191999" y="4323902"/>
                </a:lnTo>
                <a:lnTo>
                  <a:pt x="9307672" y="4323902"/>
                </a:lnTo>
                <a:lnTo>
                  <a:pt x="9307672" y="6858000"/>
                </a:lnTo>
                <a:lnTo>
                  <a:pt x="0" y="6858000"/>
                </a:lnTo>
                <a:close/>
              </a:path>
            </a:pathLst>
          </a:custGeom>
          <a:solidFill>
            <a:schemeClr val="bg2">
              <a:alpha val="50000"/>
            </a:schemeClr>
          </a:solidFill>
          <a:ln w="32707" cap="flat">
            <a:noFill/>
            <a:prstDash val="solid"/>
            <a:miter/>
          </a:ln>
        </p:spPr>
        <p:txBody>
          <a:bodyPr rtlCol="0" anchor="ctr"/>
          <a:lstStyle/>
          <a:p>
            <a:pPr defTabSz="457200"/>
            <a:endParaRPr lang="en-US">
              <a:solidFill>
                <a:schemeClr val="tx1"/>
              </a:solidFill>
            </a:endParaRPr>
          </a:p>
        </p:txBody>
      </p:sp>
      <p:sp>
        <p:nvSpPr>
          <p:cNvPr id="15" name="Content Placeholder 14">
            <a:extLst>
              <a:ext uri="{FF2B5EF4-FFF2-40B4-BE49-F238E27FC236}">
                <a16:creationId xmlns:a16="http://schemas.microsoft.com/office/drawing/2014/main" id="{1C3C4684-F947-27FD-C17F-CB9248E522C6}"/>
              </a:ext>
            </a:extLst>
          </p:cNvPr>
          <p:cNvSpPr>
            <a:spLocks noGrp="1"/>
          </p:cNvSpPr>
          <p:nvPr>
            <p:ph idx="1"/>
          </p:nvPr>
        </p:nvSpPr>
        <p:spPr>
          <a:xfrm>
            <a:off x="838200" y="2681785"/>
            <a:ext cx="4347948" cy="3495178"/>
          </a:xfrm>
        </p:spPr>
        <p:txBody>
          <a:bodyPr>
            <a:normAutofit/>
          </a:bodyPr>
          <a:lstStyle/>
          <a:p>
            <a:pPr marL="0" indent="0" algn="ctr">
              <a:buNone/>
            </a:pPr>
            <a:r>
              <a:rPr lang="en-US" sz="4000" dirty="0"/>
              <a:t>The movement toward a </a:t>
            </a:r>
          </a:p>
          <a:p>
            <a:pPr marL="0" indent="0" algn="ctr">
              <a:buNone/>
            </a:pPr>
            <a:r>
              <a:rPr lang="en-US" sz="4000" b="1" dirty="0"/>
              <a:t>New World Order</a:t>
            </a:r>
          </a:p>
        </p:txBody>
      </p:sp>
      <p:pic>
        <p:nvPicPr>
          <p:cNvPr id="7" name="Picture 6">
            <a:extLst>
              <a:ext uri="{FF2B5EF4-FFF2-40B4-BE49-F238E27FC236}">
                <a16:creationId xmlns:a16="http://schemas.microsoft.com/office/drawing/2014/main" id="{3AD0F414-48CA-491D-A38B-6E036B2DCCB2}"/>
              </a:ext>
            </a:extLst>
          </p:cNvPr>
          <p:cNvPicPr>
            <a:picLocks noChangeAspect="1"/>
          </p:cNvPicPr>
          <p:nvPr/>
        </p:nvPicPr>
        <p:blipFill>
          <a:blip r:embed="rId2"/>
          <a:stretch>
            <a:fillRect/>
          </a:stretch>
        </p:blipFill>
        <p:spPr>
          <a:xfrm>
            <a:off x="6777309" y="788229"/>
            <a:ext cx="4797354" cy="2753026"/>
          </a:xfrm>
          <a:prstGeom prst="rect">
            <a:avLst/>
          </a:prstGeom>
        </p:spPr>
      </p:pic>
      <p:pic>
        <p:nvPicPr>
          <p:cNvPr id="9" name="Content Placeholder 4">
            <a:extLst>
              <a:ext uri="{FF2B5EF4-FFF2-40B4-BE49-F238E27FC236}">
                <a16:creationId xmlns:a16="http://schemas.microsoft.com/office/drawing/2014/main" id="{D215CA8F-94F7-4C93-BFEE-D48EE625373F}"/>
              </a:ext>
            </a:extLst>
          </p:cNvPr>
          <p:cNvPicPr>
            <a:picLocks noChangeAspect="1"/>
          </p:cNvPicPr>
          <p:nvPr/>
        </p:nvPicPr>
        <p:blipFill rotWithShape="1">
          <a:blip r:embed="rId3"/>
          <a:srcRect l="5626" r="8529"/>
          <a:stretch/>
        </p:blipFill>
        <p:spPr>
          <a:xfrm>
            <a:off x="6297433" y="4790462"/>
            <a:ext cx="2513506" cy="1663092"/>
          </a:xfrm>
          <a:prstGeom prst="rect">
            <a:avLst/>
          </a:prstGeom>
        </p:spPr>
      </p:pic>
      <p:pic>
        <p:nvPicPr>
          <p:cNvPr id="8" name="Picture 7">
            <a:extLst>
              <a:ext uri="{FF2B5EF4-FFF2-40B4-BE49-F238E27FC236}">
                <a16:creationId xmlns:a16="http://schemas.microsoft.com/office/drawing/2014/main" id="{4E376CDD-F983-4C72-9669-9830F30F44C3}"/>
              </a:ext>
            </a:extLst>
          </p:cNvPr>
          <p:cNvPicPr>
            <a:picLocks noChangeAspect="1"/>
          </p:cNvPicPr>
          <p:nvPr/>
        </p:nvPicPr>
        <p:blipFill>
          <a:blip r:embed="rId4"/>
          <a:stretch>
            <a:fillRect/>
          </a:stretch>
        </p:blipFill>
        <p:spPr>
          <a:xfrm>
            <a:off x="10176044" y="4653502"/>
            <a:ext cx="1143815" cy="1663093"/>
          </a:xfrm>
          <a:prstGeom prst="rect">
            <a:avLst/>
          </a:prstGeom>
        </p:spPr>
      </p:pic>
    </p:spTree>
    <p:extLst>
      <p:ext uri="{BB962C8B-B14F-4D97-AF65-F5344CB8AC3E}">
        <p14:creationId xmlns:p14="http://schemas.microsoft.com/office/powerpoint/2010/main" val="17135202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John 16:2</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838200" y="2333297"/>
            <a:ext cx="4619621" cy="3843666"/>
          </a:xfrm>
        </p:spPr>
        <p:txBody>
          <a:bodyPr>
            <a:normAutofit/>
          </a:bodyPr>
          <a:lstStyle/>
          <a:p>
            <a:pPr marL="0" indent="0">
              <a:buNone/>
            </a:pPr>
            <a:r>
              <a:rPr lang="en-US" sz="2400" dirty="0"/>
              <a:t>…the time is coming that whoever kills you will think that he offers God service.</a:t>
            </a:r>
          </a:p>
        </p:txBody>
      </p:sp>
      <p:pic>
        <p:nvPicPr>
          <p:cNvPr id="9" name="Picture 8">
            <a:extLst>
              <a:ext uri="{FF2B5EF4-FFF2-40B4-BE49-F238E27FC236}">
                <a16:creationId xmlns:a16="http://schemas.microsoft.com/office/drawing/2014/main" id="{39BBFE71-48BC-4FA7-A175-F8677877004F}"/>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788691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dirty="0"/>
              <a:t>Luke 4:16 (cont.)</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698503" y="1981931"/>
            <a:ext cx="5530712" cy="3860070"/>
          </a:xfrm>
        </p:spPr>
        <p:txBody>
          <a:bodyPr>
            <a:noAutofit/>
          </a:bodyPr>
          <a:lstStyle/>
          <a:p>
            <a:pPr marL="0" indent="0">
              <a:buNone/>
            </a:pPr>
            <a:r>
              <a:rPr lang="en-US" sz="2000" dirty="0"/>
              <a:t>Then He closed the book, and gave it back to the attendant and sat down. And the eyes of all who were in the synagogue were fixed on Him. </a:t>
            </a:r>
          </a:p>
          <a:p>
            <a:pPr marL="0" indent="0">
              <a:buNone/>
            </a:pPr>
            <a:r>
              <a:rPr lang="en-US" sz="2000" dirty="0"/>
              <a:t>And He began to say to them, “Today this Scripture is fulfilled in your hearing.” </a:t>
            </a:r>
          </a:p>
        </p:txBody>
      </p:sp>
      <p:pic>
        <p:nvPicPr>
          <p:cNvPr id="9" name="Picture 8">
            <a:extLst>
              <a:ext uri="{FF2B5EF4-FFF2-40B4-BE49-F238E27FC236}">
                <a16:creationId xmlns:a16="http://schemas.microsoft.com/office/drawing/2014/main" id="{A2B11963-ABD1-4841-A288-DEAB355A1211}"/>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226432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Revelation 18:4,8</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835152" y="2036635"/>
            <a:ext cx="5127633" cy="4507770"/>
          </a:xfrm>
        </p:spPr>
        <p:txBody>
          <a:bodyPr>
            <a:noAutofit/>
          </a:bodyPr>
          <a:lstStyle/>
          <a:p>
            <a:pPr marL="0" indent="0">
              <a:buNone/>
            </a:pPr>
            <a:r>
              <a:rPr lang="en-US" sz="2000" dirty="0"/>
              <a:t>And I heard another voice from heaven saying, “Come out of her, my people, lest you share in her sins, and lest you receive of her plagues.” </a:t>
            </a:r>
          </a:p>
          <a:p>
            <a:pPr marL="0" indent="0">
              <a:buNone/>
            </a:pPr>
            <a:r>
              <a:rPr lang="en-US" sz="2000" dirty="0"/>
              <a:t>For her sins have reached to heaven, and God has remembered her iniquities.</a:t>
            </a:r>
          </a:p>
          <a:p>
            <a:pPr marL="0" indent="0">
              <a:buNone/>
            </a:pPr>
            <a:endParaRPr lang="en-US" sz="2000" dirty="0"/>
          </a:p>
          <a:p>
            <a:pPr marL="0" indent="0">
              <a:buNone/>
            </a:pPr>
            <a:r>
              <a:rPr lang="en-US" sz="2000" i="1" dirty="0"/>
              <a:t>Skipping to verse 8…</a:t>
            </a:r>
          </a:p>
          <a:p>
            <a:pPr marL="0" indent="0">
              <a:buNone/>
            </a:pPr>
            <a:endParaRPr lang="en-US" sz="2000" dirty="0"/>
          </a:p>
          <a:p>
            <a:pPr marL="0" indent="0">
              <a:buNone/>
            </a:pPr>
            <a:r>
              <a:rPr lang="en-US" sz="2000" dirty="0"/>
              <a:t>Therefore her plagues will come in one day—death and mourning and famine. </a:t>
            </a:r>
          </a:p>
          <a:p>
            <a:pPr marL="0" indent="0">
              <a:buNone/>
            </a:pPr>
            <a:r>
              <a:rPr lang="en-US" sz="2000" dirty="0"/>
              <a:t>And she will be utterly burned with fire, for strong is the Lord God who judges her.</a:t>
            </a:r>
          </a:p>
          <a:p>
            <a:pPr marL="0" indent="0">
              <a:buNone/>
            </a:pPr>
            <a:endParaRPr lang="en-US" sz="2000" dirty="0"/>
          </a:p>
        </p:txBody>
      </p:sp>
      <p:pic>
        <p:nvPicPr>
          <p:cNvPr id="9" name="Picture 8">
            <a:extLst>
              <a:ext uri="{FF2B5EF4-FFF2-40B4-BE49-F238E27FC236}">
                <a16:creationId xmlns:a16="http://schemas.microsoft.com/office/drawing/2014/main" id="{5201AE3B-5ED7-4707-B280-DF7F921B10FA}"/>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012084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Revelation 18:9-11,19</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838200" y="2333297"/>
            <a:ext cx="5029200" cy="3843666"/>
          </a:xfrm>
        </p:spPr>
        <p:txBody>
          <a:bodyPr>
            <a:noAutofit/>
          </a:bodyPr>
          <a:lstStyle/>
          <a:p>
            <a:pPr marL="0" indent="0">
              <a:buNone/>
            </a:pPr>
            <a:r>
              <a:rPr lang="en-US" sz="2000" dirty="0"/>
              <a:t>The kings of the earth who committed fornication and lived luxuriously with her will weep and lament for her, when they see the smoke of her burning, standing at a distance for fear of her torment, saying, Alas, alas, that great city Babylon, that mighty city! For in one hour your judgment has come.’</a:t>
            </a:r>
          </a:p>
          <a:p>
            <a:pPr marL="0" indent="0">
              <a:buNone/>
            </a:pPr>
            <a:r>
              <a:rPr lang="en-US" sz="2000" dirty="0"/>
              <a:t>“And the merchants of the earth will weep and mourn over her, for no one buys their merchandise anymore: </a:t>
            </a:r>
          </a:p>
          <a:p>
            <a:pPr marL="0" indent="0">
              <a:buNone/>
            </a:pPr>
            <a:endParaRPr lang="en-US" sz="2000" dirty="0"/>
          </a:p>
          <a:p>
            <a:pPr marL="0" indent="0">
              <a:buNone/>
            </a:pPr>
            <a:r>
              <a:rPr lang="en-US" sz="2000" dirty="0"/>
              <a:t>Skipping to verse 19</a:t>
            </a:r>
          </a:p>
          <a:p>
            <a:pPr marL="0" indent="0">
              <a:buNone/>
            </a:pPr>
            <a:endParaRPr lang="en-US" sz="2000" dirty="0"/>
          </a:p>
          <a:p>
            <a:pPr marL="0" indent="0">
              <a:buNone/>
            </a:pPr>
            <a:endParaRPr lang="en-US" sz="2000" dirty="0"/>
          </a:p>
        </p:txBody>
      </p:sp>
      <p:pic>
        <p:nvPicPr>
          <p:cNvPr id="9" name="Picture 8">
            <a:extLst>
              <a:ext uri="{FF2B5EF4-FFF2-40B4-BE49-F238E27FC236}">
                <a16:creationId xmlns:a16="http://schemas.microsoft.com/office/drawing/2014/main" id="{5201AE3B-5ED7-4707-B280-DF7F921B10FA}"/>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978945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Revelation 18:9-11,19</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838200" y="2333297"/>
            <a:ext cx="5029200" cy="3843666"/>
          </a:xfrm>
        </p:spPr>
        <p:txBody>
          <a:bodyPr>
            <a:noAutofit/>
          </a:bodyPr>
          <a:lstStyle/>
          <a:p>
            <a:pPr marL="0" indent="0">
              <a:buNone/>
            </a:pPr>
            <a:r>
              <a:rPr lang="en-US" sz="2000" i="1" dirty="0"/>
              <a:t>Skipping to verse 19</a:t>
            </a:r>
          </a:p>
          <a:p>
            <a:pPr marL="0" indent="0">
              <a:buNone/>
            </a:pPr>
            <a:endParaRPr lang="en-US" sz="2000" dirty="0"/>
          </a:p>
          <a:p>
            <a:pPr marL="0" indent="0">
              <a:buNone/>
            </a:pPr>
            <a:r>
              <a:rPr lang="en-US" sz="2000" dirty="0"/>
              <a:t>“They threw dust on their heads and cried out, weeping and wailing, and saying, ‘Alas, alas, that great city, in which all who had ships on the sea became rich by her wealth! </a:t>
            </a:r>
          </a:p>
          <a:p>
            <a:pPr marL="0" indent="0">
              <a:buNone/>
            </a:pPr>
            <a:r>
              <a:rPr lang="en-US" sz="2000" dirty="0"/>
              <a:t>For in one hour she is made desolate.’</a:t>
            </a:r>
          </a:p>
          <a:p>
            <a:pPr marL="0" indent="0">
              <a:buNone/>
            </a:pPr>
            <a:endParaRPr lang="en-US" sz="2000" dirty="0"/>
          </a:p>
        </p:txBody>
      </p:sp>
      <p:pic>
        <p:nvPicPr>
          <p:cNvPr id="9" name="Picture 8">
            <a:extLst>
              <a:ext uri="{FF2B5EF4-FFF2-40B4-BE49-F238E27FC236}">
                <a16:creationId xmlns:a16="http://schemas.microsoft.com/office/drawing/2014/main" id="{5201AE3B-5ED7-4707-B280-DF7F921B10FA}"/>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96492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Revelation 18:20</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838200" y="2333297"/>
            <a:ext cx="4619621" cy="3843666"/>
          </a:xfrm>
        </p:spPr>
        <p:txBody>
          <a:bodyPr>
            <a:normAutofit/>
          </a:bodyPr>
          <a:lstStyle/>
          <a:p>
            <a:pPr marL="0" indent="0">
              <a:buNone/>
            </a:pPr>
            <a:r>
              <a:rPr lang="en-US" sz="2000" dirty="0"/>
              <a:t>“Rejoice over her, O heaven, and you holy apostles and prophets, for God has avenged you on her!”</a:t>
            </a:r>
          </a:p>
          <a:p>
            <a:pPr marL="0" indent="0">
              <a:buNone/>
            </a:pPr>
            <a:endParaRPr lang="en-US" sz="2000" dirty="0"/>
          </a:p>
        </p:txBody>
      </p:sp>
      <p:pic>
        <p:nvPicPr>
          <p:cNvPr id="9" name="Picture 8">
            <a:extLst>
              <a:ext uri="{FF2B5EF4-FFF2-40B4-BE49-F238E27FC236}">
                <a16:creationId xmlns:a16="http://schemas.microsoft.com/office/drawing/2014/main" id="{5201AE3B-5ED7-4707-B280-DF7F921B10FA}"/>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08339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41248" y="548640"/>
            <a:ext cx="3600860" cy="5431536"/>
          </a:xfrm>
        </p:spPr>
        <p:txBody>
          <a:bodyPr>
            <a:normAutofit/>
          </a:bodyPr>
          <a:lstStyle/>
          <a:p>
            <a:r>
              <a:rPr lang="en-US" sz="5400" dirty="0"/>
              <a:t>What Should We Do?</a:t>
            </a:r>
          </a:p>
        </p:txBody>
      </p:sp>
      <p:sp>
        <p:nvSpPr>
          <p:cNvPr id="23"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5126418" y="552091"/>
            <a:ext cx="6224335" cy="5431536"/>
          </a:xfrm>
        </p:spPr>
        <p:txBody>
          <a:bodyPr anchor="ctr">
            <a:normAutofit lnSpcReduction="10000"/>
          </a:bodyPr>
          <a:lstStyle/>
          <a:p>
            <a:pPr marL="0" indent="0">
              <a:buNone/>
            </a:pPr>
            <a:r>
              <a:rPr lang="en-US" sz="2400" b="1" dirty="0"/>
              <a:t>2 Corinthians 6:17-18</a:t>
            </a:r>
          </a:p>
          <a:p>
            <a:pPr marL="0" indent="0">
              <a:buNone/>
            </a:pPr>
            <a:r>
              <a:rPr lang="en-US" sz="2400" dirty="0"/>
              <a:t>“Come out from among them</a:t>
            </a:r>
          </a:p>
          <a:p>
            <a:pPr marL="0" indent="0">
              <a:buNone/>
            </a:pPr>
            <a:r>
              <a:rPr lang="en-US" sz="2400" dirty="0"/>
              <a:t>And be separate, says the Lord.</a:t>
            </a:r>
          </a:p>
          <a:p>
            <a:pPr marL="0" indent="0">
              <a:buNone/>
            </a:pPr>
            <a:r>
              <a:rPr lang="en-US" sz="2400" dirty="0"/>
              <a:t>Do not touch what is unclean,</a:t>
            </a:r>
          </a:p>
          <a:p>
            <a:pPr marL="0" indent="0">
              <a:buNone/>
            </a:pPr>
            <a:r>
              <a:rPr lang="en-US" sz="2400" dirty="0"/>
              <a:t>And I will receive you.”</a:t>
            </a:r>
          </a:p>
          <a:p>
            <a:pPr marL="0" indent="0">
              <a:buNone/>
            </a:pPr>
            <a:r>
              <a:rPr lang="en-US" sz="2400" dirty="0"/>
              <a:t>18 “I will be a Father to you,</a:t>
            </a:r>
          </a:p>
          <a:p>
            <a:pPr marL="0" indent="0">
              <a:buNone/>
            </a:pPr>
            <a:r>
              <a:rPr lang="en-US" sz="2400" dirty="0"/>
              <a:t>And you shall be My sons and daughters,</a:t>
            </a:r>
          </a:p>
          <a:p>
            <a:pPr marL="0" indent="0">
              <a:buNone/>
            </a:pPr>
            <a:r>
              <a:rPr lang="en-US" sz="2400" dirty="0"/>
              <a:t>Says the Lord Almighty.”</a:t>
            </a:r>
          </a:p>
          <a:p>
            <a:pPr marL="0" indent="0">
              <a:buNone/>
            </a:pPr>
            <a:endParaRPr lang="en-US" sz="2400" dirty="0"/>
          </a:p>
          <a:p>
            <a:pPr marL="0" indent="0">
              <a:buNone/>
            </a:pPr>
            <a:r>
              <a:rPr lang="en-US" sz="2400" b="1" dirty="0"/>
              <a:t>Revelation 18:4</a:t>
            </a:r>
          </a:p>
          <a:p>
            <a:pPr marL="0" indent="0">
              <a:buNone/>
            </a:pPr>
            <a:r>
              <a:rPr lang="en-US" sz="2400" dirty="0"/>
              <a:t>And I heard another voice from heaven saying, “Come out of her, my people, lest you share in her sins, and lest you receive of her plagues.</a:t>
            </a:r>
          </a:p>
          <a:p>
            <a:pPr marL="0" indent="0">
              <a:buNone/>
            </a:pPr>
            <a:endParaRPr lang="en-US" sz="2400" dirty="0"/>
          </a:p>
        </p:txBody>
      </p:sp>
    </p:spTree>
    <p:extLst>
      <p:ext uri="{BB962C8B-B14F-4D97-AF65-F5344CB8AC3E}">
        <p14:creationId xmlns:p14="http://schemas.microsoft.com/office/powerpoint/2010/main" val="483657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John 18:36</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838200" y="2333297"/>
            <a:ext cx="4619621" cy="3843666"/>
          </a:xfrm>
        </p:spPr>
        <p:txBody>
          <a:bodyPr>
            <a:normAutofit/>
          </a:bodyPr>
          <a:lstStyle/>
          <a:p>
            <a:pPr marL="0" indent="0">
              <a:buNone/>
            </a:pPr>
            <a:r>
              <a:rPr lang="en-US" sz="2000" dirty="0"/>
              <a:t>“My kingdom is not of this world. </a:t>
            </a:r>
          </a:p>
          <a:p>
            <a:pPr marL="0" indent="0">
              <a:buNone/>
            </a:pPr>
            <a:r>
              <a:rPr lang="en-US" sz="2000" dirty="0"/>
              <a:t>If My kingdom were of this world, My servants would fight, so that I should not be delivered to the Jews; but now My kingdom is not from here.”</a:t>
            </a:r>
          </a:p>
        </p:txBody>
      </p:sp>
      <p:pic>
        <p:nvPicPr>
          <p:cNvPr id="9" name="Picture 8">
            <a:extLst>
              <a:ext uri="{FF2B5EF4-FFF2-40B4-BE49-F238E27FC236}">
                <a16:creationId xmlns:a16="http://schemas.microsoft.com/office/drawing/2014/main" id="{5201AE3B-5ED7-4707-B280-DF7F921B10FA}"/>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22258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20">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41248" y="548640"/>
            <a:ext cx="3600860" cy="5431536"/>
          </a:xfrm>
        </p:spPr>
        <p:txBody>
          <a:bodyPr>
            <a:normAutofit/>
          </a:bodyPr>
          <a:lstStyle/>
          <a:p>
            <a:r>
              <a:rPr lang="en-US" sz="5400"/>
              <a:t>What Should We Do?</a:t>
            </a:r>
          </a:p>
        </p:txBody>
      </p:sp>
      <p:sp>
        <p:nvSpPr>
          <p:cNvPr id="23"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5126418" y="552091"/>
            <a:ext cx="6224335" cy="5431536"/>
          </a:xfrm>
        </p:spPr>
        <p:txBody>
          <a:bodyPr anchor="ctr">
            <a:normAutofit/>
          </a:bodyPr>
          <a:lstStyle/>
          <a:p>
            <a:pPr marL="0" indent="0">
              <a:buNone/>
            </a:pPr>
            <a:r>
              <a:rPr lang="en-US" sz="2400" dirty="0"/>
              <a:t>Hebrews 11:10</a:t>
            </a:r>
          </a:p>
          <a:p>
            <a:pPr marL="0" indent="0">
              <a:buNone/>
            </a:pPr>
            <a:r>
              <a:rPr lang="en-US" sz="2400" dirty="0"/>
              <a:t>By faith Abraham obeyed when he was called to go out to the place which he would receive as an inheritance. And he went out, not knowing where he was going. 9 By faith he dwelt in the land of promise as in a foreign country, dwelling in tents with Isaac and Jacob, the heirs with him of the same promise; 10 for he waited for the city which has foundations, whose builder and maker is God.</a:t>
            </a:r>
          </a:p>
          <a:p>
            <a:pPr marL="0" indent="0">
              <a:buNone/>
            </a:pPr>
            <a:endParaRPr lang="en-US" sz="2400" dirty="0"/>
          </a:p>
        </p:txBody>
      </p:sp>
    </p:spTree>
    <p:extLst>
      <p:ext uri="{BB962C8B-B14F-4D97-AF65-F5344CB8AC3E}">
        <p14:creationId xmlns:p14="http://schemas.microsoft.com/office/powerpoint/2010/main" val="1907949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Luke 4:16</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838200" y="2333297"/>
            <a:ext cx="4619621" cy="3843666"/>
          </a:xfrm>
        </p:spPr>
        <p:txBody>
          <a:bodyPr>
            <a:normAutofit/>
          </a:bodyPr>
          <a:lstStyle/>
          <a:p>
            <a:pPr marL="0" indent="0">
              <a:buNone/>
            </a:pPr>
            <a:r>
              <a:rPr lang="en-US" sz="2000" dirty="0"/>
              <a:t>“The Spirit of the Lord is upon Me,</a:t>
            </a:r>
          </a:p>
          <a:p>
            <a:pPr marL="0" indent="0">
              <a:buNone/>
            </a:pPr>
            <a:r>
              <a:rPr lang="en-US" sz="2000" dirty="0"/>
              <a:t>Because He has anointed Me</a:t>
            </a:r>
          </a:p>
          <a:p>
            <a:pPr marL="0" indent="0">
              <a:buNone/>
            </a:pPr>
            <a:r>
              <a:rPr lang="en-US" sz="2000" dirty="0"/>
              <a:t>To preach the gospel to the poor;</a:t>
            </a:r>
          </a:p>
          <a:p>
            <a:pPr marL="0" indent="0">
              <a:buNone/>
            </a:pPr>
            <a:r>
              <a:rPr lang="en-US" sz="2000" dirty="0"/>
              <a:t>He has sent Me to heal the brokenhearted,</a:t>
            </a:r>
          </a:p>
          <a:p>
            <a:pPr marL="0" indent="0">
              <a:buNone/>
            </a:pPr>
            <a:r>
              <a:rPr lang="en-US" sz="2000" dirty="0"/>
              <a:t>To proclaim liberty to the captives</a:t>
            </a:r>
          </a:p>
          <a:p>
            <a:pPr marL="0" indent="0">
              <a:buNone/>
            </a:pPr>
            <a:r>
              <a:rPr lang="en-US" sz="2000" dirty="0"/>
              <a:t>And recovery of sight to the blind,</a:t>
            </a:r>
          </a:p>
          <a:p>
            <a:pPr marL="0" indent="0">
              <a:buNone/>
            </a:pPr>
            <a:r>
              <a:rPr lang="en-US" sz="2000" dirty="0"/>
              <a:t>To set at liberty those who are oppressed;</a:t>
            </a:r>
          </a:p>
          <a:p>
            <a:pPr marL="0" indent="0">
              <a:buNone/>
            </a:pPr>
            <a:r>
              <a:rPr lang="en-US" sz="2000" dirty="0"/>
              <a:t>To proclaim the acceptable year of the Lord.”</a:t>
            </a:r>
          </a:p>
        </p:txBody>
      </p:sp>
      <p:pic>
        <p:nvPicPr>
          <p:cNvPr id="9" name="Picture 8">
            <a:extLst>
              <a:ext uri="{FF2B5EF4-FFF2-40B4-BE49-F238E27FC236}">
                <a16:creationId xmlns:a16="http://schemas.microsoft.com/office/drawing/2014/main" id="{5201AE3B-5ED7-4707-B280-DF7F921B10FA}"/>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357981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Matthew 24:14</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838200" y="2333297"/>
            <a:ext cx="4619621" cy="3843666"/>
          </a:xfrm>
        </p:spPr>
        <p:txBody>
          <a:bodyPr>
            <a:normAutofit/>
          </a:bodyPr>
          <a:lstStyle/>
          <a:p>
            <a:pPr marL="0" indent="0">
              <a:buNone/>
            </a:pPr>
            <a:r>
              <a:rPr lang="en-US" sz="2000" dirty="0"/>
              <a:t>And this gospel of the kingdom will be preached in all the world as a witness to all the nations, and then the end will come.</a:t>
            </a:r>
          </a:p>
        </p:txBody>
      </p:sp>
      <p:pic>
        <p:nvPicPr>
          <p:cNvPr id="9" name="Picture 8">
            <a:extLst>
              <a:ext uri="{FF2B5EF4-FFF2-40B4-BE49-F238E27FC236}">
                <a16:creationId xmlns:a16="http://schemas.microsoft.com/office/drawing/2014/main" id="{B4275FE3-992D-4799-9789-3921AAC8E857}"/>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390988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John 9:4-5</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838200" y="2333297"/>
            <a:ext cx="4619621" cy="3843666"/>
          </a:xfrm>
        </p:spPr>
        <p:txBody>
          <a:bodyPr>
            <a:normAutofit/>
          </a:bodyPr>
          <a:lstStyle/>
          <a:p>
            <a:pPr marL="0" indent="0">
              <a:buNone/>
            </a:pPr>
            <a:r>
              <a:rPr lang="en-US" sz="2000" dirty="0"/>
              <a:t>I must work the works of Him who sent Me while it is day; the night is coming when no one can work. </a:t>
            </a:r>
          </a:p>
          <a:p>
            <a:pPr marL="0" indent="0">
              <a:buNone/>
            </a:pPr>
            <a:r>
              <a:rPr lang="en-US" sz="2000" dirty="0"/>
              <a:t>As long as I am in the world, I am the light of the world.”</a:t>
            </a:r>
          </a:p>
        </p:txBody>
      </p:sp>
      <p:pic>
        <p:nvPicPr>
          <p:cNvPr id="9" name="Picture 8">
            <a:extLst>
              <a:ext uri="{FF2B5EF4-FFF2-40B4-BE49-F238E27FC236}">
                <a16:creationId xmlns:a16="http://schemas.microsoft.com/office/drawing/2014/main" id="{8130DDD4-3AFD-4EFE-91CB-3D3D76BE3CB8}"/>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4108347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sz="4100" dirty="0"/>
              <a:t>Those to whom Jesus preached the gospel</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590414" y="2044370"/>
            <a:ext cx="5784985" cy="4623129"/>
          </a:xfrm>
        </p:spPr>
        <p:txBody>
          <a:bodyPr>
            <a:noAutofit/>
          </a:bodyPr>
          <a:lstStyle/>
          <a:p>
            <a:pPr marL="0" indent="0">
              <a:buNone/>
            </a:pPr>
            <a:r>
              <a:rPr lang="en-US" sz="2000" dirty="0"/>
              <a:t>John 4:7 A woman of Samaria came to draw water. Jesus said to her, “Give Me a drink.”</a:t>
            </a:r>
          </a:p>
          <a:p>
            <a:pPr marL="0" indent="0">
              <a:buNone/>
            </a:pPr>
            <a:r>
              <a:rPr lang="en-US" sz="2000" dirty="0"/>
              <a:t>Matthew 4:23 Jesus went about all Galilee, teaching in their synagogues, preaching the gospel of the kingdom, and healing all kinds of sickness and all kinds of disease among the people.</a:t>
            </a:r>
          </a:p>
          <a:p>
            <a:pPr marL="0" indent="0">
              <a:buNone/>
            </a:pPr>
            <a:r>
              <a:rPr lang="en-US" sz="2000" dirty="0"/>
              <a:t>Matthew 19:13-15 Then little children were brought to Him that He might put His hands on them and pray, but the disciples rebuked them. But Jesus said, “Let the little children come to Me, and do not forbid them; for of such is the kingdom of heaven.” And He laid His hands on them and departed from there.</a:t>
            </a:r>
          </a:p>
          <a:p>
            <a:pPr marL="0" indent="0">
              <a:buNone/>
            </a:pPr>
            <a:r>
              <a:rPr lang="en-US" sz="2000" dirty="0"/>
              <a:t>Matthew 9:10  …as Jesus sat at the table in the house, that behold, many tax collectors and sinners came and sat down with Him and His disciples. </a:t>
            </a:r>
          </a:p>
          <a:p>
            <a:pPr marL="0" indent="0">
              <a:buNone/>
            </a:pPr>
            <a:endParaRPr lang="en-US" sz="2000" dirty="0"/>
          </a:p>
        </p:txBody>
      </p:sp>
      <p:pic>
        <p:nvPicPr>
          <p:cNvPr id="9" name="Picture 8">
            <a:extLst>
              <a:ext uri="{FF2B5EF4-FFF2-40B4-BE49-F238E27FC236}">
                <a16:creationId xmlns:a16="http://schemas.microsoft.com/office/drawing/2014/main" id="{5D524C66-45F4-49D4-B804-6D2B2311E508}"/>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4036872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Revelation 11:15</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838200" y="2333297"/>
            <a:ext cx="4619621" cy="3843666"/>
          </a:xfrm>
        </p:spPr>
        <p:txBody>
          <a:bodyPr>
            <a:normAutofit/>
          </a:bodyPr>
          <a:lstStyle/>
          <a:p>
            <a:pPr marL="0" indent="0">
              <a:buNone/>
            </a:pPr>
            <a:r>
              <a:rPr lang="en-US" sz="2000" dirty="0"/>
              <a:t>Then the seventh angel sounded: And there were loud voices in heaven, saying, “The kingdoms of this world have become the kingdoms of our Lord and of His Christ, and He shall reign forever and ever!”</a:t>
            </a:r>
          </a:p>
        </p:txBody>
      </p:sp>
      <p:pic>
        <p:nvPicPr>
          <p:cNvPr id="9" name="Picture 8">
            <a:extLst>
              <a:ext uri="{FF2B5EF4-FFF2-40B4-BE49-F238E27FC236}">
                <a16:creationId xmlns:a16="http://schemas.microsoft.com/office/drawing/2014/main" id="{3DA2456B-BC2E-411A-A8EA-FAFA02C1E2E6}"/>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3491370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John 18:10-11</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838200" y="2333297"/>
            <a:ext cx="4619621" cy="3843666"/>
          </a:xfrm>
        </p:spPr>
        <p:txBody>
          <a:bodyPr>
            <a:normAutofit/>
          </a:bodyPr>
          <a:lstStyle/>
          <a:p>
            <a:pPr marL="0" indent="0">
              <a:buNone/>
            </a:pPr>
            <a:r>
              <a:rPr lang="en-US" sz="2000" dirty="0"/>
              <a:t>Then Simon Peter, having a sword, drew it and struck the high priest’s servant, and cut off his right ear. The servant’s name was </a:t>
            </a:r>
            <a:r>
              <a:rPr lang="en-US" sz="2000" dirty="0" err="1"/>
              <a:t>Malchus</a:t>
            </a:r>
            <a:r>
              <a:rPr lang="en-US" sz="2000" dirty="0"/>
              <a:t>.</a:t>
            </a:r>
          </a:p>
          <a:p>
            <a:pPr marL="0" indent="0">
              <a:buNone/>
            </a:pPr>
            <a:r>
              <a:rPr lang="en-US" sz="2000" dirty="0"/>
              <a:t>So Jesus said to Peter, “Put your sword into the sheath. Shall I not drink the cup which My Father has given Me?”</a:t>
            </a:r>
          </a:p>
        </p:txBody>
      </p:sp>
      <p:pic>
        <p:nvPicPr>
          <p:cNvPr id="9" name="Picture 8">
            <a:extLst>
              <a:ext uri="{FF2B5EF4-FFF2-40B4-BE49-F238E27FC236}">
                <a16:creationId xmlns:a16="http://schemas.microsoft.com/office/drawing/2014/main" id="{2E5B0356-7524-486C-AA41-8B6A7E43C87A}"/>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3979944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3135FA-2C72-4B28-9277-8461BBB5BC46}"/>
              </a:ext>
            </a:extLst>
          </p:cNvPr>
          <p:cNvSpPr>
            <a:spLocks noGrp="1"/>
          </p:cNvSpPr>
          <p:nvPr>
            <p:ph type="title"/>
          </p:nvPr>
        </p:nvSpPr>
        <p:spPr>
          <a:xfrm>
            <a:off x="838201" y="365125"/>
            <a:ext cx="5251316" cy="1807305"/>
          </a:xfrm>
        </p:spPr>
        <p:txBody>
          <a:bodyPr>
            <a:normAutofit/>
          </a:bodyPr>
          <a:lstStyle/>
          <a:p>
            <a:r>
              <a:rPr lang="en-US"/>
              <a:t>2 Peter 2:1-3</a:t>
            </a:r>
          </a:p>
        </p:txBody>
      </p:sp>
      <p:sp>
        <p:nvSpPr>
          <p:cNvPr id="3" name="Content Placeholder 2">
            <a:extLst>
              <a:ext uri="{FF2B5EF4-FFF2-40B4-BE49-F238E27FC236}">
                <a16:creationId xmlns:a16="http://schemas.microsoft.com/office/drawing/2014/main" id="{0B052122-3FE8-49D0-A63A-DE2E43449C85}"/>
              </a:ext>
            </a:extLst>
          </p:cNvPr>
          <p:cNvSpPr>
            <a:spLocks noGrp="1"/>
          </p:cNvSpPr>
          <p:nvPr>
            <p:ph idx="1"/>
          </p:nvPr>
        </p:nvSpPr>
        <p:spPr>
          <a:xfrm>
            <a:off x="838200" y="2333297"/>
            <a:ext cx="4619621" cy="3843666"/>
          </a:xfrm>
        </p:spPr>
        <p:txBody>
          <a:bodyPr>
            <a:normAutofit lnSpcReduction="10000"/>
          </a:bodyPr>
          <a:lstStyle/>
          <a:p>
            <a:pPr marL="0" indent="0">
              <a:buNone/>
            </a:pPr>
            <a:r>
              <a:rPr lang="en-US" sz="2000" dirty="0"/>
              <a:t>But there were also false prophets among the people, even as there will be false teachers among you, who will secretly bring in destructive heresies, even denying the Lord who bought them, and bring on themselves swift destruction. </a:t>
            </a:r>
          </a:p>
          <a:p>
            <a:pPr marL="0" indent="0">
              <a:buNone/>
            </a:pPr>
            <a:r>
              <a:rPr lang="en-US" sz="2000" dirty="0"/>
              <a:t>And many will follow their destructive ways, because of whom the way of truth will be blasphemed. </a:t>
            </a:r>
          </a:p>
          <a:p>
            <a:pPr marL="0" indent="0">
              <a:buNone/>
            </a:pPr>
            <a:r>
              <a:rPr lang="en-US" sz="2000" dirty="0"/>
              <a:t>By covetousness they will exploit you with deceptive words; for a long time their judgment has not been idle, and their destruction does not slumber.</a:t>
            </a:r>
          </a:p>
        </p:txBody>
      </p:sp>
      <p:pic>
        <p:nvPicPr>
          <p:cNvPr id="9" name="Picture 8">
            <a:extLst>
              <a:ext uri="{FF2B5EF4-FFF2-40B4-BE49-F238E27FC236}">
                <a16:creationId xmlns:a16="http://schemas.microsoft.com/office/drawing/2014/main" id="{97328330-79D8-4A28-90D1-857C16659E9D}"/>
              </a:ext>
            </a:extLst>
          </p:cNvPr>
          <p:cNvPicPr>
            <a:picLocks noChangeAspect="1"/>
          </p:cNvPicPr>
          <p:nvPr/>
        </p:nvPicPr>
        <p:blipFill rotWithShape="1">
          <a:blip r:embed="rId2"/>
          <a:srcRect l="9271" r="11827"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558578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Picture 3">
            <a:extLst>
              <a:ext uri="{FF2B5EF4-FFF2-40B4-BE49-F238E27FC236}">
                <a16:creationId xmlns:a16="http://schemas.microsoft.com/office/drawing/2014/main" id="{DA608C8D-2434-4E67-9B13-B8930127CB1C}"/>
              </a:ext>
            </a:extLst>
          </p:cNvPr>
          <p:cNvPicPr>
            <a:picLocks noChangeAspect="1"/>
          </p:cNvPicPr>
          <p:nvPr/>
        </p:nvPicPr>
        <p:blipFill rotWithShape="1">
          <a:blip r:embed="rId2"/>
          <a:srcRect l="18363" r="1622"/>
          <a:stretch/>
        </p:blipFill>
        <p:spPr>
          <a:xfrm>
            <a:off x="20" y="1282"/>
            <a:ext cx="12191980" cy="6856718"/>
          </a:xfrm>
          <a:prstGeom prst="rect">
            <a:avLst/>
          </a:prstGeom>
        </p:spPr>
      </p:pic>
    </p:spTree>
    <p:extLst>
      <p:ext uri="{BB962C8B-B14F-4D97-AF65-F5344CB8AC3E}">
        <p14:creationId xmlns:p14="http://schemas.microsoft.com/office/powerpoint/2010/main" val="737761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8" name="Freeform: Shape 21">
            <a:extLst>
              <a:ext uri="{FF2B5EF4-FFF2-40B4-BE49-F238E27FC236}">
                <a16:creationId xmlns:a16="http://schemas.microsoft.com/office/drawing/2014/main" id="{2EEE8F11-3582-44B7-9869-F2D26D7DD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133221" cy="3548529"/>
          </a:xfrm>
          <a:custGeom>
            <a:avLst/>
            <a:gdLst>
              <a:gd name="connsiteX0" fmla="*/ 0 w 4133221"/>
              <a:gd name="connsiteY0" fmla="*/ 0 h 3548529"/>
              <a:gd name="connsiteX1" fmla="*/ 3798429 w 4133221"/>
              <a:gd name="connsiteY1" fmla="*/ 0 h 3548529"/>
              <a:gd name="connsiteX2" fmla="*/ 3850140 w 4133221"/>
              <a:gd name="connsiteY2" fmla="*/ 85119 h 3548529"/>
              <a:gd name="connsiteX3" fmla="*/ 4133221 w 4133221"/>
              <a:gd name="connsiteY3" fmla="*/ 1203093 h 3548529"/>
              <a:gd name="connsiteX4" fmla="*/ 1787785 w 4133221"/>
              <a:gd name="connsiteY4" fmla="*/ 3548529 h 3548529"/>
              <a:gd name="connsiteX5" fmla="*/ 129311 w 4133221"/>
              <a:gd name="connsiteY5" fmla="*/ 2861567 h 3548529"/>
              <a:gd name="connsiteX6" fmla="*/ 0 w 4133221"/>
              <a:gd name="connsiteY6" fmla="*/ 2719289 h 3548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3221" h="3548529">
                <a:moveTo>
                  <a:pt x="0" y="0"/>
                </a:moveTo>
                <a:lnTo>
                  <a:pt x="3798429" y="0"/>
                </a:lnTo>
                <a:lnTo>
                  <a:pt x="3850140" y="85119"/>
                </a:lnTo>
                <a:cubicBezTo>
                  <a:pt x="4030674" y="417451"/>
                  <a:pt x="4133221" y="798296"/>
                  <a:pt x="4133221" y="1203093"/>
                </a:cubicBezTo>
                <a:cubicBezTo>
                  <a:pt x="4133221" y="2498442"/>
                  <a:pt x="3083134" y="3548529"/>
                  <a:pt x="1787785" y="3548529"/>
                </a:cubicBezTo>
                <a:cubicBezTo>
                  <a:pt x="1140111" y="3548529"/>
                  <a:pt x="553752" y="3286007"/>
                  <a:pt x="129311" y="2861567"/>
                </a:cubicBezTo>
                <a:lnTo>
                  <a:pt x="0" y="2719289"/>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Freeform: Shape 23">
            <a:extLst>
              <a:ext uri="{FF2B5EF4-FFF2-40B4-BE49-F238E27FC236}">
                <a16:creationId xmlns:a16="http://schemas.microsoft.com/office/drawing/2014/main" id="{2141F1CC-6A53-4BCF-9127-AABB52E249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1" y="3842187"/>
            <a:ext cx="3321156" cy="3015812"/>
          </a:xfrm>
          <a:custGeom>
            <a:avLst/>
            <a:gdLst>
              <a:gd name="connsiteX0" fmla="*/ 1359768 w 3321156"/>
              <a:gd name="connsiteY0" fmla="*/ 0 h 3015812"/>
              <a:gd name="connsiteX1" fmla="*/ 3321156 w 3321156"/>
              <a:gd name="connsiteY1" fmla="*/ 1961388 h 3015812"/>
              <a:gd name="connsiteX2" fmla="*/ 3084427 w 3321156"/>
              <a:gd name="connsiteY2" fmla="*/ 2896302 h 3015812"/>
              <a:gd name="connsiteX3" fmla="*/ 3011823 w 3321156"/>
              <a:gd name="connsiteY3" fmla="*/ 3015812 h 3015812"/>
              <a:gd name="connsiteX4" fmla="*/ 0 w 3321156"/>
              <a:gd name="connsiteY4" fmla="*/ 3015812 h 3015812"/>
              <a:gd name="connsiteX5" fmla="*/ 0 w 3321156"/>
              <a:gd name="connsiteY5" fmla="*/ 549808 h 3015812"/>
              <a:gd name="connsiteX6" fmla="*/ 112143 w 3321156"/>
              <a:gd name="connsiteY6" fmla="*/ 447886 h 3015812"/>
              <a:gd name="connsiteX7" fmla="*/ 1359768 w 3321156"/>
              <a:gd name="connsiteY7" fmla="*/ 0 h 301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21156" h="3015812">
                <a:moveTo>
                  <a:pt x="1359768" y="0"/>
                </a:moveTo>
                <a:cubicBezTo>
                  <a:pt x="2443013" y="0"/>
                  <a:pt x="3321156" y="878143"/>
                  <a:pt x="3321156" y="1961388"/>
                </a:cubicBezTo>
                <a:cubicBezTo>
                  <a:pt x="3321156" y="2299902"/>
                  <a:pt x="3235400" y="2618387"/>
                  <a:pt x="3084427" y="2896302"/>
                </a:cubicBezTo>
                <a:lnTo>
                  <a:pt x="3011823" y="3015812"/>
                </a:lnTo>
                <a:lnTo>
                  <a:pt x="0" y="3015812"/>
                </a:lnTo>
                <a:lnTo>
                  <a:pt x="0" y="549808"/>
                </a:lnTo>
                <a:lnTo>
                  <a:pt x="112143" y="447886"/>
                </a:lnTo>
                <a:cubicBezTo>
                  <a:pt x="451187" y="168082"/>
                  <a:pt x="885848" y="0"/>
                  <a:pt x="1359768"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Oval 25">
            <a:extLst>
              <a:ext uri="{FF2B5EF4-FFF2-40B4-BE49-F238E27FC236}">
                <a16:creationId xmlns:a16="http://schemas.microsoft.com/office/drawing/2014/main" id="{561B2B49-7142-4CA8-A929-4671548E6A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4530" y="2496668"/>
            <a:ext cx="3118104" cy="311810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A1AE371D-3DB0-4785-B65F-C8D62C687EA2}"/>
              </a:ext>
            </a:extLst>
          </p:cNvPr>
          <p:cNvPicPr>
            <a:picLocks noChangeAspect="1"/>
          </p:cNvPicPr>
          <p:nvPr/>
        </p:nvPicPr>
        <p:blipFill rotWithShape="1">
          <a:blip r:embed="rId2"/>
          <a:srcRect r="-4" b="33247"/>
          <a:stretch/>
        </p:blipFill>
        <p:spPr>
          <a:xfrm>
            <a:off x="3559122" y="2661260"/>
            <a:ext cx="2788920" cy="2788920"/>
          </a:xfrm>
          <a:custGeom>
            <a:avLst/>
            <a:gdLst/>
            <a:ahLst/>
            <a:cxnLst/>
            <a:rect l="l" t="t" r="r" b="b"/>
            <a:pathLst>
              <a:path w="2880360" h="2880360">
                <a:moveTo>
                  <a:pt x="1440180" y="0"/>
                </a:moveTo>
                <a:cubicBezTo>
                  <a:pt x="2235569" y="0"/>
                  <a:pt x="2880360" y="644791"/>
                  <a:pt x="2880360" y="1440180"/>
                </a:cubicBezTo>
                <a:cubicBezTo>
                  <a:pt x="2880360" y="2235569"/>
                  <a:pt x="2235569" y="2880360"/>
                  <a:pt x="1440180" y="2880360"/>
                </a:cubicBezTo>
                <a:cubicBezTo>
                  <a:pt x="644791" y="2880360"/>
                  <a:pt x="0" y="2235569"/>
                  <a:pt x="0" y="1440180"/>
                </a:cubicBezTo>
                <a:cubicBezTo>
                  <a:pt x="0" y="644791"/>
                  <a:pt x="644791" y="0"/>
                  <a:pt x="1440180" y="0"/>
                </a:cubicBezTo>
                <a:close/>
              </a:path>
            </a:pathLst>
          </a:custGeom>
        </p:spPr>
      </p:pic>
      <p:pic>
        <p:nvPicPr>
          <p:cNvPr id="4" name="Content Placeholder 3">
            <a:extLst>
              <a:ext uri="{FF2B5EF4-FFF2-40B4-BE49-F238E27FC236}">
                <a16:creationId xmlns:a16="http://schemas.microsoft.com/office/drawing/2014/main" id="{736EDA0A-FF8D-47C1-A776-7913F73DECE0}"/>
              </a:ext>
            </a:extLst>
          </p:cNvPr>
          <p:cNvPicPr>
            <a:picLocks noChangeAspect="1"/>
          </p:cNvPicPr>
          <p:nvPr/>
        </p:nvPicPr>
        <p:blipFill rotWithShape="1">
          <a:blip r:embed="rId3"/>
          <a:srcRect l="9141" r="15503" b="-4"/>
          <a:stretch/>
        </p:blipFill>
        <p:spPr>
          <a:xfrm>
            <a:off x="20" y="10"/>
            <a:ext cx="3967953" cy="3383270"/>
          </a:xfrm>
          <a:custGeom>
            <a:avLst/>
            <a:gdLst/>
            <a:ahLst/>
            <a:cxnLst/>
            <a:rect l="l" t="t" r="r" b="b"/>
            <a:pathLst>
              <a:path w="3967973" h="3383280">
                <a:moveTo>
                  <a:pt x="0" y="0"/>
                </a:moveTo>
                <a:lnTo>
                  <a:pt x="3605273" y="0"/>
                </a:lnTo>
                <a:lnTo>
                  <a:pt x="3704836" y="163887"/>
                </a:lnTo>
                <a:cubicBezTo>
                  <a:pt x="3872651" y="472804"/>
                  <a:pt x="3967973" y="826817"/>
                  <a:pt x="3967973" y="1203093"/>
                </a:cubicBezTo>
                <a:cubicBezTo>
                  <a:pt x="3967973" y="2407177"/>
                  <a:pt x="2991870" y="3383280"/>
                  <a:pt x="1787786" y="3383280"/>
                </a:cubicBezTo>
                <a:cubicBezTo>
                  <a:pt x="1110489" y="3383280"/>
                  <a:pt x="505326" y="3074435"/>
                  <a:pt x="105448" y="2589894"/>
                </a:cubicBezTo>
                <a:lnTo>
                  <a:pt x="0" y="2448881"/>
                </a:lnTo>
                <a:close/>
              </a:path>
            </a:pathLst>
          </a:custGeom>
        </p:spPr>
      </p:pic>
      <p:pic>
        <p:nvPicPr>
          <p:cNvPr id="6" name="Picture 5">
            <a:extLst>
              <a:ext uri="{FF2B5EF4-FFF2-40B4-BE49-F238E27FC236}">
                <a16:creationId xmlns:a16="http://schemas.microsoft.com/office/drawing/2014/main" id="{1BB4E495-1167-4FE0-92BA-4A3E875D835F}"/>
              </a:ext>
            </a:extLst>
          </p:cNvPr>
          <p:cNvPicPr>
            <a:picLocks noChangeAspect="1"/>
          </p:cNvPicPr>
          <p:nvPr/>
        </p:nvPicPr>
        <p:blipFill rotWithShape="1">
          <a:blip r:embed="rId4"/>
          <a:srcRect l="25804" r="23285" b="-1"/>
          <a:stretch/>
        </p:blipFill>
        <p:spPr>
          <a:xfrm>
            <a:off x="4825" y="4007260"/>
            <a:ext cx="3155071" cy="2850749"/>
          </a:xfrm>
          <a:custGeom>
            <a:avLst/>
            <a:gdLst/>
            <a:ahLst/>
            <a:cxnLst/>
            <a:rect l="l" t="t" r="r" b="b"/>
            <a:pathLst>
              <a:path w="3155071" h="2850749">
                <a:moveTo>
                  <a:pt x="1358746" y="0"/>
                </a:moveTo>
                <a:cubicBezTo>
                  <a:pt x="2350829" y="0"/>
                  <a:pt x="3155071" y="804242"/>
                  <a:pt x="3155071" y="1796325"/>
                </a:cubicBezTo>
                <a:cubicBezTo>
                  <a:pt x="3155071" y="2168356"/>
                  <a:pt x="3041975" y="2513972"/>
                  <a:pt x="2848287" y="2800668"/>
                </a:cubicBezTo>
                <a:lnTo>
                  <a:pt x="2810837" y="2850749"/>
                </a:lnTo>
                <a:lnTo>
                  <a:pt x="0" y="2850749"/>
                </a:lnTo>
                <a:lnTo>
                  <a:pt x="0" y="623564"/>
                </a:lnTo>
                <a:lnTo>
                  <a:pt x="88552" y="526132"/>
                </a:lnTo>
                <a:cubicBezTo>
                  <a:pt x="413623" y="201061"/>
                  <a:pt x="862705" y="0"/>
                  <a:pt x="1358746" y="0"/>
                </a:cubicBezTo>
                <a:close/>
              </a:path>
            </a:pathLst>
          </a:custGeom>
        </p:spPr>
      </p:pic>
      <p:sp>
        <p:nvSpPr>
          <p:cNvPr id="10" name="Content Placeholder 9">
            <a:extLst>
              <a:ext uri="{FF2B5EF4-FFF2-40B4-BE49-F238E27FC236}">
                <a16:creationId xmlns:a16="http://schemas.microsoft.com/office/drawing/2014/main" id="{3F4D7F0D-97BE-B582-CEE2-BF8B913E58B0}"/>
              </a:ext>
            </a:extLst>
          </p:cNvPr>
          <p:cNvSpPr>
            <a:spLocks noGrp="1"/>
          </p:cNvSpPr>
          <p:nvPr>
            <p:ph idx="1"/>
          </p:nvPr>
        </p:nvSpPr>
        <p:spPr>
          <a:xfrm>
            <a:off x="6940296" y="2871982"/>
            <a:ext cx="4668256" cy="3181684"/>
          </a:xfrm>
        </p:spPr>
        <p:txBody>
          <a:bodyPr anchor="t">
            <a:normAutofit/>
          </a:bodyPr>
          <a:lstStyle/>
          <a:p>
            <a:pPr marL="0" indent="0">
              <a:buNone/>
            </a:pPr>
            <a:r>
              <a:rPr lang="en-US" sz="3200"/>
              <a:t>Spread of False Christianity Under the Roman Empire</a:t>
            </a:r>
          </a:p>
        </p:txBody>
      </p:sp>
    </p:spTree>
    <p:extLst>
      <p:ext uri="{BB962C8B-B14F-4D97-AF65-F5344CB8AC3E}">
        <p14:creationId xmlns:p14="http://schemas.microsoft.com/office/powerpoint/2010/main" val="2395997469"/>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TM02892315[[fn=Wisp]]</Template>
  <TotalTime>629</TotalTime>
  <Words>3150</Words>
  <Application>Microsoft Office PowerPoint</Application>
  <PresentationFormat>Widescreen</PresentationFormat>
  <Paragraphs>186</Paragraphs>
  <Slides>50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50</vt:i4>
      </vt:variant>
    </vt:vector>
  </HeadingPairs>
  <TitlesOfParts>
    <vt:vector size="54" baseType="lpstr">
      <vt:lpstr>Arial</vt:lpstr>
      <vt:lpstr>Calibri</vt:lpstr>
      <vt:lpstr>Calibri Light</vt:lpstr>
      <vt:lpstr>Office Theme</vt:lpstr>
      <vt:lpstr>Resisting Secular Christianity’s  “Kingdom Now” Mindset</vt:lpstr>
      <vt:lpstr>John 18:33</vt:lpstr>
      <vt:lpstr>Luke 4:16</vt:lpstr>
      <vt:lpstr>Luke 4:16 (cont.)</vt:lpstr>
      <vt:lpstr>Those to whom Jesus preached the gospel</vt:lpstr>
      <vt:lpstr>John 18:10-11</vt:lpstr>
      <vt:lpstr>2 Peter 2:1-3</vt:lpstr>
      <vt:lpstr>PowerPoint Presentation</vt:lpstr>
      <vt:lpstr>PowerPoint Presentation</vt:lpstr>
      <vt:lpstr>Constantine (312 A.D.)</vt:lpstr>
      <vt:lpstr>Edict of Thessalonica (380 A.D.)</vt:lpstr>
      <vt:lpstr>New World Encyclopedia</vt:lpstr>
      <vt:lpstr>Persecution of Christians Deemed Unorthodox</vt:lpstr>
      <vt:lpstr>Crusades (1095 – 1291 A.D.)</vt:lpstr>
      <vt:lpstr>Inquisitions (12th Century – early 20th Century A.D.)</vt:lpstr>
      <vt:lpstr>End of Holy Roman Empire (1806 A.D.)</vt:lpstr>
      <vt:lpstr>Luther (1517 A.D.)</vt:lpstr>
      <vt:lpstr>Library of Congress – “Religion and the Founding of the American Republic”</vt:lpstr>
      <vt:lpstr>Declaration of Independence</vt:lpstr>
      <vt:lpstr>U. S. Bill of Rights</vt:lpstr>
      <vt:lpstr>Separation of Church and State</vt:lpstr>
      <vt:lpstr>1 Peter 2:9</vt:lpstr>
      <vt:lpstr>Revelation 3:7-8</vt:lpstr>
      <vt:lpstr>For better and for worse, the 1st Amendment guarantees a voice for all…</vt:lpstr>
      <vt:lpstr>PowerPoint Presentation</vt:lpstr>
      <vt:lpstr>Integralism</vt:lpstr>
      <vt:lpstr>Dominionism</vt:lpstr>
      <vt:lpstr>Kingdom Now Theology</vt:lpstr>
      <vt:lpstr>PowerPoint Presentation</vt:lpstr>
      <vt:lpstr>Seven Mountains Dominionism </vt:lpstr>
      <vt:lpstr>Seven Mountains Dominionism  (cont.)</vt:lpstr>
      <vt:lpstr>Seven Mountains Dominionism  (cont)</vt:lpstr>
      <vt:lpstr>Revelation 7:1-6</vt:lpstr>
      <vt:lpstr>Revelation 7:1-6 cont.</vt:lpstr>
      <vt:lpstr>Critical Issues Poll (May, 2022) - University of Maryland</vt:lpstr>
      <vt:lpstr>Matthew 24:1-25</vt:lpstr>
      <vt:lpstr>Matthew 24:1-25</vt:lpstr>
      <vt:lpstr>PowerPoint Presentation</vt:lpstr>
      <vt:lpstr>John 16:2</vt:lpstr>
      <vt:lpstr>Revelation 18:4,8</vt:lpstr>
      <vt:lpstr>Revelation 18:9-11,19</vt:lpstr>
      <vt:lpstr>Revelation 18:9-11,19</vt:lpstr>
      <vt:lpstr>Revelation 18:20</vt:lpstr>
      <vt:lpstr>What Should We Do?</vt:lpstr>
      <vt:lpstr>John 18:36</vt:lpstr>
      <vt:lpstr>What Should We Do?</vt:lpstr>
      <vt:lpstr>Luke 4:16</vt:lpstr>
      <vt:lpstr>Matthew 24:14</vt:lpstr>
      <vt:lpstr>John 9:4-5</vt:lpstr>
      <vt:lpstr>Revelation 11:15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Resisting the “Kingdom Now” Heresy</dc:title>
  <dc:creator>Tony Stith</dc:creator>
  <cp:lastModifiedBy>Elizabeth Stith</cp:lastModifiedBy>
  <cp:revision>5</cp:revision>
  <dcterms:created xsi:type="dcterms:W3CDTF">2022-09-09T17:52:21Z</dcterms:created>
  <dcterms:modified xsi:type="dcterms:W3CDTF">2022-10-03T14:01:53Z</dcterms:modified>
</cp:coreProperties>
</file>