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7" r:id="rId4"/>
    <p:sldId id="260" r:id="rId5"/>
    <p:sldId id="261" r:id="rId6"/>
    <p:sldId id="262" r:id="rId7"/>
    <p:sldId id="258" r:id="rId8"/>
    <p:sldId id="259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8A6DF3-5897-40E7-BE75-FB7D2CD6C2F9}" v="1" dt="2023-07-29T15:24:59.8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85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Corley" userId="5b20816f6b3fc040" providerId="LiveId" clId="{0491E0BB-5331-4806-930D-8A80FDDD2983}"/>
    <pc:docChg chg="undo custSel addSld modSld">
      <pc:chgData name="Steve Corley" userId="5b20816f6b3fc040" providerId="LiveId" clId="{0491E0BB-5331-4806-930D-8A80FDDD2983}" dt="2020-12-22T18:57:05.765" v="1083" actId="20577"/>
      <pc:docMkLst>
        <pc:docMk/>
      </pc:docMkLst>
      <pc:sldChg chg="modSp mod">
        <pc:chgData name="Steve Corley" userId="5b20816f6b3fc040" providerId="LiveId" clId="{0491E0BB-5331-4806-930D-8A80FDDD2983}" dt="2020-12-16T03:53:39.601" v="570" actId="20577"/>
        <pc:sldMkLst>
          <pc:docMk/>
          <pc:sldMk cId="0" sldId="256"/>
        </pc:sldMkLst>
        <pc:spChg chg="mod">
          <ac:chgData name="Steve Corley" userId="5b20816f6b3fc040" providerId="LiveId" clId="{0491E0BB-5331-4806-930D-8A80FDDD2983}" dt="2020-12-14T23:54:57.452" v="441" actId="20577"/>
          <ac:spMkLst>
            <pc:docMk/>
            <pc:sldMk cId="0" sldId="256"/>
            <ac:spMk id="3" creationId="{00000000-0000-0000-0000-000000000000}"/>
          </ac:spMkLst>
        </pc:spChg>
        <pc:spChg chg="mod">
          <ac:chgData name="Steve Corley" userId="5b20816f6b3fc040" providerId="LiveId" clId="{0491E0BB-5331-4806-930D-8A80FDDD2983}" dt="2020-12-16T03:53:39.601" v="570" actId="20577"/>
          <ac:spMkLst>
            <pc:docMk/>
            <pc:sldMk cId="0" sldId="256"/>
            <ac:spMk id="2050" creationId="{00000000-0000-0000-0000-000000000000}"/>
          </ac:spMkLst>
        </pc:spChg>
      </pc:sldChg>
      <pc:sldChg chg="modSp mod">
        <pc:chgData name="Steve Corley" userId="5b20816f6b3fc040" providerId="LiveId" clId="{0491E0BB-5331-4806-930D-8A80FDDD2983}" dt="2020-12-15T00:05:25.856" v="542" actId="20577"/>
        <pc:sldMkLst>
          <pc:docMk/>
          <pc:sldMk cId="0" sldId="260"/>
        </pc:sldMkLst>
        <pc:spChg chg="mod">
          <ac:chgData name="Steve Corley" userId="5b20816f6b3fc040" providerId="LiveId" clId="{0491E0BB-5331-4806-930D-8A80FDDD2983}" dt="2020-12-15T00:05:25.856" v="542" actId="20577"/>
          <ac:spMkLst>
            <pc:docMk/>
            <pc:sldMk cId="0" sldId="260"/>
            <ac:spMk id="4099" creationId="{00000000-0000-0000-0000-000000000000}"/>
          </ac:spMkLst>
        </pc:spChg>
      </pc:sldChg>
      <pc:sldChg chg="modSp mod">
        <pc:chgData name="Steve Corley" userId="5b20816f6b3fc040" providerId="LiveId" clId="{0491E0BB-5331-4806-930D-8A80FDDD2983}" dt="2020-12-12T17:00:53.611" v="238" actId="207"/>
        <pc:sldMkLst>
          <pc:docMk/>
          <pc:sldMk cId="0" sldId="262"/>
        </pc:sldMkLst>
        <pc:spChg chg="mod">
          <ac:chgData name="Steve Corley" userId="5b20816f6b3fc040" providerId="LiveId" clId="{0491E0BB-5331-4806-930D-8A80FDDD2983}" dt="2020-12-12T17:00:53.611" v="238" actId="207"/>
          <ac:spMkLst>
            <pc:docMk/>
            <pc:sldMk cId="0" sldId="262"/>
            <ac:spMk id="6147" creationId="{00000000-0000-0000-0000-000000000000}"/>
          </ac:spMkLst>
        </pc:spChg>
      </pc:sldChg>
      <pc:sldChg chg="modSp mod">
        <pc:chgData name="Steve Corley" userId="5b20816f6b3fc040" providerId="LiveId" clId="{0491E0BB-5331-4806-930D-8A80FDDD2983}" dt="2020-12-17T01:24:58.605" v="574" actId="5793"/>
        <pc:sldMkLst>
          <pc:docMk/>
          <pc:sldMk cId="0" sldId="263"/>
        </pc:sldMkLst>
        <pc:spChg chg="mod">
          <ac:chgData name="Steve Corley" userId="5b20816f6b3fc040" providerId="LiveId" clId="{0491E0BB-5331-4806-930D-8A80FDDD2983}" dt="2020-12-17T01:24:58.605" v="574" actId="5793"/>
          <ac:spMkLst>
            <pc:docMk/>
            <pc:sldMk cId="0" sldId="263"/>
            <ac:spMk id="9219" creationId="{00000000-0000-0000-0000-000000000000}"/>
          </ac:spMkLst>
        </pc:spChg>
      </pc:sldChg>
      <pc:sldChg chg="modSp add mod">
        <pc:chgData name="Steve Corley" userId="5b20816f6b3fc040" providerId="LiveId" clId="{0491E0BB-5331-4806-930D-8A80FDDD2983}" dt="2020-12-17T01:24:50.246" v="572" actId="5793"/>
        <pc:sldMkLst>
          <pc:docMk/>
          <pc:sldMk cId="2114029875" sldId="264"/>
        </pc:sldMkLst>
        <pc:spChg chg="mod">
          <ac:chgData name="Steve Corley" userId="5b20816f6b3fc040" providerId="LiveId" clId="{0491E0BB-5331-4806-930D-8A80FDDD2983}" dt="2020-12-12T03:47:40.270" v="8" actId="20577"/>
          <ac:spMkLst>
            <pc:docMk/>
            <pc:sldMk cId="2114029875" sldId="264"/>
            <ac:spMk id="9218" creationId="{00000000-0000-0000-0000-000000000000}"/>
          </ac:spMkLst>
        </pc:spChg>
        <pc:spChg chg="mod">
          <ac:chgData name="Steve Corley" userId="5b20816f6b3fc040" providerId="LiveId" clId="{0491E0BB-5331-4806-930D-8A80FDDD2983}" dt="2020-12-17T01:24:50.246" v="572" actId="5793"/>
          <ac:spMkLst>
            <pc:docMk/>
            <pc:sldMk cId="2114029875" sldId="264"/>
            <ac:spMk id="9219" creationId="{00000000-0000-0000-0000-000000000000}"/>
          </ac:spMkLst>
        </pc:spChg>
      </pc:sldChg>
      <pc:sldChg chg="modSp new mod">
        <pc:chgData name="Steve Corley" userId="5b20816f6b3fc040" providerId="LiveId" clId="{0491E0BB-5331-4806-930D-8A80FDDD2983}" dt="2020-12-22T18:57:05.765" v="1083" actId="20577"/>
        <pc:sldMkLst>
          <pc:docMk/>
          <pc:sldMk cId="3030907271" sldId="265"/>
        </pc:sldMkLst>
        <pc:spChg chg="mod">
          <ac:chgData name="Steve Corley" userId="5b20816f6b3fc040" providerId="LiveId" clId="{0491E0BB-5331-4806-930D-8A80FDDD2983}" dt="2020-12-22T18:39:54.023" v="641" actId="20577"/>
          <ac:spMkLst>
            <pc:docMk/>
            <pc:sldMk cId="3030907271" sldId="265"/>
            <ac:spMk id="2" creationId="{803EC4EC-4FC3-4515-8EBF-926FD1ADB4C1}"/>
          </ac:spMkLst>
        </pc:spChg>
        <pc:spChg chg="mod">
          <ac:chgData name="Steve Corley" userId="5b20816f6b3fc040" providerId="LiveId" clId="{0491E0BB-5331-4806-930D-8A80FDDD2983}" dt="2020-12-22T18:57:05.765" v="1083" actId="20577"/>
          <ac:spMkLst>
            <pc:docMk/>
            <pc:sldMk cId="3030907271" sldId="265"/>
            <ac:spMk id="3" creationId="{6AFA4C69-A820-4A42-B2BE-2E1196C17F2B}"/>
          </ac:spMkLst>
        </pc:spChg>
      </pc:sldChg>
    </pc:docChg>
  </pc:docChgLst>
  <pc:docChgLst>
    <pc:chgData name="Steve Corley" userId="5b20816f6b3fc040" providerId="LiveId" clId="{928A07EA-D6CE-4CBE-A39D-3EEFCEEAFBB7}"/>
    <pc:docChg chg="undo custSel addSld modSld sldOrd">
      <pc:chgData name="Steve Corley" userId="5b20816f6b3fc040" providerId="LiveId" clId="{928A07EA-D6CE-4CBE-A39D-3EEFCEEAFBB7}" dt="2021-02-12T16:31:37.031" v="752" actId="20577"/>
      <pc:docMkLst>
        <pc:docMk/>
      </pc:docMkLst>
      <pc:sldChg chg="modSp mod">
        <pc:chgData name="Steve Corley" userId="5b20816f6b3fc040" providerId="LiveId" clId="{928A07EA-D6CE-4CBE-A39D-3EEFCEEAFBB7}" dt="2021-02-12T04:48:45.988" v="719" actId="20577"/>
        <pc:sldMkLst>
          <pc:docMk/>
          <pc:sldMk cId="3030907271" sldId="265"/>
        </pc:sldMkLst>
        <pc:spChg chg="mod">
          <ac:chgData name="Steve Corley" userId="5b20816f6b3fc040" providerId="LiveId" clId="{928A07EA-D6CE-4CBE-A39D-3EEFCEEAFBB7}" dt="2021-02-12T04:48:45.988" v="719" actId="20577"/>
          <ac:spMkLst>
            <pc:docMk/>
            <pc:sldMk cId="3030907271" sldId="265"/>
            <ac:spMk id="3" creationId="{6AFA4C69-A820-4A42-B2BE-2E1196C17F2B}"/>
          </ac:spMkLst>
        </pc:spChg>
      </pc:sldChg>
      <pc:sldChg chg="addSp delSp modSp new mod ord setBg">
        <pc:chgData name="Steve Corley" userId="5b20816f6b3fc040" providerId="LiveId" clId="{928A07EA-D6CE-4CBE-A39D-3EEFCEEAFBB7}" dt="2021-02-12T16:31:37.031" v="752" actId="20577"/>
        <pc:sldMkLst>
          <pc:docMk/>
          <pc:sldMk cId="397157733" sldId="266"/>
        </pc:sldMkLst>
        <pc:spChg chg="mod">
          <ac:chgData name="Steve Corley" userId="5b20816f6b3fc040" providerId="LiveId" clId="{928A07EA-D6CE-4CBE-A39D-3EEFCEEAFBB7}" dt="2021-02-12T04:14:56.905" v="433" actId="26606"/>
          <ac:spMkLst>
            <pc:docMk/>
            <pc:sldMk cId="397157733" sldId="266"/>
            <ac:spMk id="2" creationId="{38D3BCE0-0598-45A2-A090-96E6F43E09FB}"/>
          </ac:spMkLst>
        </pc:spChg>
        <pc:spChg chg="add del mod">
          <ac:chgData name="Steve Corley" userId="5b20816f6b3fc040" providerId="LiveId" clId="{928A07EA-D6CE-4CBE-A39D-3EEFCEEAFBB7}" dt="2021-02-12T16:31:37.031" v="752" actId="20577"/>
          <ac:spMkLst>
            <pc:docMk/>
            <pc:sldMk cId="397157733" sldId="266"/>
            <ac:spMk id="3" creationId="{C0E1D97E-454C-439B-ABEA-361BAFAC5662}"/>
          </ac:spMkLst>
        </pc:spChg>
        <pc:spChg chg="mod ord">
          <ac:chgData name="Steve Corley" userId="5b20816f6b3fc040" providerId="LiveId" clId="{928A07EA-D6CE-4CBE-A39D-3EEFCEEAFBB7}" dt="2021-02-12T04:14:56.905" v="433" actId="26606"/>
          <ac:spMkLst>
            <pc:docMk/>
            <pc:sldMk cId="397157733" sldId="266"/>
            <ac:spMk id="4" creationId="{4F0E82B7-312D-4160-9491-BA9E9F3925E5}"/>
          </ac:spMkLst>
        </pc:spChg>
        <pc:spChg chg="add del mod">
          <ac:chgData name="Steve Corley" userId="5b20816f6b3fc040" providerId="LiveId" clId="{928A07EA-D6CE-4CBE-A39D-3EEFCEEAFBB7}" dt="2021-02-12T04:14:03.035" v="423" actId="478"/>
          <ac:spMkLst>
            <pc:docMk/>
            <pc:sldMk cId="397157733" sldId="266"/>
            <ac:spMk id="5" creationId="{7921AF6A-CA7C-4505-9F1C-376BE09DA609}"/>
          </ac:spMkLst>
        </pc:spChg>
        <pc:spChg chg="add del">
          <ac:chgData name="Steve Corley" userId="5b20816f6b3fc040" providerId="LiveId" clId="{928A07EA-D6CE-4CBE-A39D-3EEFCEEAFBB7}" dt="2021-02-12T04:14:05.579" v="425" actId="26606"/>
          <ac:spMkLst>
            <pc:docMk/>
            <pc:sldMk cId="397157733" sldId="266"/>
            <ac:spMk id="71" creationId="{D009D6D5-DAC2-4A8B-A17A-E206B9012D09}"/>
          </ac:spMkLst>
        </pc:spChg>
        <pc:picChg chg="add del mod">
          <ac:chgData name="Steve Corley" userId="5b20816f6b3fc040" providerId="LiveId" clId="{928A07EA-D6CE-4CBE-A39D-3EEFCEEAFBB7}" dt="2021-02-12T04:14:08.849" v="431"/>
          <ac:picMkLst>
            <pc:docMk/>
            <pc:sldMk cId="397157733" sldId="266"/>
            <ac:picMk id="1026" creationId="{E9AAF484-DF5A-4AE4-8E60-A5EFD9718FDB}"/>
          </ac:picMkLst>
        </pc:picChg>
        <pc:picChg chg="add mod">
          <ac:chgData name="Steve Corley" userId="5b20816f6b3fc040" providerId="LiveId" clId="{928A07EA-D6CE-4CBE-A39D-3EEFCEEAFBB7}" dt="2021-02-12T04:24:25.714" v="597" actId="14100"/>
          <ac:picMkLst>
            <pc:docMk/>
            <pc:sldMk cId="397157733" sldId="266"/>
            <ac:picMk id="1028" creationId="{FC1F2543-4653-4B8F-9DC9-81D683685CCC}"/>
          </ac:picMkLst>
        </pc:picChg>
        <pc:cxnChg chg="add del">
          <ac:chgData name="Steve Corley" userId="5b20816f6b3fc040" providerId="LiveId" clId="{928A07EA-D6CE-4CBE-A39D-3EEFCEEAFBB7}" dt="2021-02-12T04:24:14.954" v="596" actId="26606"/>
          <ac:cxnSpMkLst>
            <pc:docMk/>
            <pc:sldMk cId="397157733" sldId="266"/>
            <ac:cxnSpMk id="73" creationId="{E4A809D5-3600-46D4-A466-67F2349A54FB}"/>
          </ac:cxnSpMkLst>
        </pc:cxnChg>
        <pc:cxnChg chg="add del">
          <ac:chgData name="Steve Corley" userId="5b20816f6b3fc040" providerId="LiveId" clId="{928A07EA-D6CE-4CBE-A39D-3EEFCEEAFBB7}" dt="2021-02-12T04:24:14.954" v="596" actId="26606"/>
          <ac:cxnSpMkLst>
            <pc:docMk/>
            <pc:sldMk cId="397157733" sldId="266"/>
            <ac:cxnSpMk id="137" creationId="{E4A809D5-3600-46D4-A466-67F2349A54FB}"/>
          </ac:cxnSpMkLst>
        </pc:cxnChg>
      </pc:sldChg>
    </pc:docChg>
  </pc:docChgLst>
  <pc:docChgLst>
    <pc:chgData name="Steve Corley" userId="5b20816f6b3fc040" providerId="LiveId" clId="{9A8A6DF3-5897-40E7-BE75-FB7D2CD6C2F9}"/>
    <pc:docChg chg="undo custSel addSld delSld modSld">
      <pc:chgData name="Steve Corley" userId="5b20816f6b3fc040" providerId="LiveId" clId="{9A8A6DF3-5897-40E7-BE75-FB7D2CD6C2F9}" dt="2023-07-29T15:36:58.894" v="48" actId="2696"/>
      <pc:docMkLst>
        <pc:docMk/>
      </pc:docMkLst>
      <pc:sldChg chg="addSp modSp add del mod">
        <pc:chgData name="Steve Corley" userId="5b20816f6b3fc040" providerId="LiveId" clId="{9A8A6DF3-5897-40E7-BE75-FB7D2CD6C2F9}" dt="2023-07-29T15:36:58.894" v="48" actId="2696"/>
        <pc:sldMkLst>
          <pc:docMk/>
          <pc:sldMk cId="0" sldId="256"/>
        </pc:sldMkLst>
        <pc:spChg chg="add mod">
          <ac:chgData name="Steve Corley" userId="5b20816f6b3fc040" providerId="LiveId" clId="{9A8A6DF3-5897-40E7-BE75-FB7D2CD6C2F9}" dt="2023-07-29T15:25:29.714" v="46" actId="1076"/>
          <ac:spMkLst>
            <pc:docMk/>
            <pc:sldMk cId="0" sldId="256"/>
            <ac:spMk id="4" creationId="{DCBD0124-84C1-8F1D-F388-E5A5CC56747F}"/>
          </ac:spMkLst>
        </pc:spChg>
        <pc:spChg chg="mod">
          <ac:chgData name="Steve Corley" userId="5b20816f6b3fc040" providerId="LiveId" clId="{9A8A6DF3-5897-40E7-BE75-FB7D2CD6C2F9}" dt="2023-07-29T15:23:30.415" v="31" actId="20577"/>
          <ac:spMkLst>
            <pc:docMk/>
            <pc:sldMk cId="0" sldId="256"/>
            <ac:spMk id="205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5AE09E-AE78-4A5F-9E67-E8050D7F8688}" type="datetimeFigureOut">
              <a:rPr lang="en-US" smtClean="0"/>
              <a:t>7/29/2023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FB7CB-5629-4CFE-ABFC-73DDB479C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060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C9826-A54C-4F6F-A7B7-190885248C3A}" type="datetime1">
              <a:rPr lang="en-US" smtClean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15F8A-00E3-444A-9695-E744EB88CE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499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47737-93B5-4D00-8865-7CA29343A67F}" type="datetime1">
              <a:rPr lang="en-US" smtClean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6863B-9327-4B16-924B-2A606F048C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744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C4654-89BA-4C00-B46F-0CFD2BC8F7C8}" type="datetime1">
              <a:rPr lang="en-US" smtClean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E3F9A-51A2-4985-A4E3-115EC1590E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680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705DC-EACF-4C85-AEA1-F0FFC7215EA6}" type="datetime1">
              <a:rPr lang="en-US" smtClean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A166C-CABE-4F08-8135-81D8EEA6DE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73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3603F-74CD-4309-B297-930EB6C60867}" type="datetime1">
              <a:rPr lang="en-US" smtClean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5F8B5-866B-43B2-B790-6EE5CF90C7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104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D0B16-663B-4A92-9BD5-1E1E42551922}" type="datetime1">
              <a:rPr lang="en-US" smtClean="0"/>
              <a:t>7/29/2023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044BF-81E4-422B-A811-EFF035F156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21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0DF8E-D257-438C-B833-36E9289CD4F1}" type="datetime1">
              <a:rPr lang="en-US" smtClean="0"/>
              <a:t>7/29/2023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AABEA-0E23-414B-8D08-8672AE3D8C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583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B52C4-FE78-45F5-A64D-49B8331AF770}" type="datetime1">
              <a:rPr lang="en-US" smtClean="0"/>
              <a:t>7/29/2023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C1EFD-4607-4371-9D9D-F88397B746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525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7775A-B4DC-4680-9C49-7EB2BD1C7AB6}" type="datetime1">
              <a:rPr lang="en-US" smtClean="0"/>
              <a:t>7/29/2023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E1280-9F20-4A07-ABD1-DA1766E73D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997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C0C85-0BCE-4686-A034-3E9ABDF778DE}" type="datetime1">
              <a:rPr lang="en-US" smtClean="0"/>
              <a:t>7/29/2023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91A3A-C2B8-44EB-B6FE-B8C54CEF9A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836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9C0C7-13B1-473B-A454-626E07373304}" type="datetime1">
              <a:rPr lang="en-US" smtClean="0"/>
              <a:t>7/29/2023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DC652-9251-4F69-B972-78E541452B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070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0630E9-7546-4713-BEE8-9041266EC40C}" type="datetime1">
              <a:rPr lang="en-US" smtClean="0"/>
              <a:t>7/29/2023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AFA0AB-616C-4493-8F93-F7A965B8F4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Where did the pagan gods come from – and who are they really?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4951AF-B22F-4AD6-82BF-D9BB90E64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D15F8A-00E3-444A-9695-E744EB88CE9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BD0124-84C1-8F1D-F388-E5A5CC56747F}"/>
              </a:ext>
            </a:extLst>
          </p:cNvPr>
          <p:cNvSpPr txBox="1"/>
          <p:nvPr/>
        </p:nvSpPr>
        <p:spPr>
          <a:xfrm>
            <a:off x="839449" y="566294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Steve Corley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the name of the True God to a pagan god – a third example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One of the pagan gods of the Greeks (a fertility god, said to “die” and “rise” at definite times each year) was called “</a:t>
            </a:r>
            <a:r>
              <a:rPr lang="en-US" dirty="0">
                <a:solidFill>
                  <a:srgbClr val="FF0000"/>
                </a:solidFill>
              </a:rPr>
              <a:t>Adonis</a:t>
            </a:r>
            <a:r>
              <a:rPr lang="en-US" dirty="0"/>
              <a:t>”               (= Tammuz, </a:t>
            </a:r>
            <a:r>
              <a:rPr lang="en-US" i="1" dirty="0"/>
              <a:t>Ezekiel 8:14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(similar to the Biblical Hebrew names “</a:t>
            </a:r>
            <a:r>
              <a:rPr lang="en-US" dirty="0">
                <a:solidFill>
                  <a:srgbClr val="FF0000"/>
                </a:solidFill>
              </a:rPr>
              <a:t>Adonai</a:t>
            </a:r>
            <a:r>
              <a:rPr lang="en-US" dirty="0"/>
              <a:t>” or “</a:t>
            </a:r>
            <a:r>
              <a:rPr lang="en-US" dirty="0" err="1">
                <a:solidFill>
                  <a:srgbClr val="FF0000"/>
                </a:solidFill>
              </a:rPr>
              <a:t>Adon</a:t>
            </a:r>
            <a:r>
              <a:rPr lang="en-US" dirty="0"/>
              <a:t>” for the True God)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27B467-6B78-4B91-8176-EA905BC7F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A166C-CABE-4F08-8135-81D8EEA6DEF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29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EC4EC-4FC3-4515-8EBF-926FD1ADB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paganization of a title originally applied to the True God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A4C69-A820-4A42-B2BE-2E1196C17F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/>
          </a:p>
          <a:p>
            <a:r>
              <a:rPr lang="en-US" sz="2800" dirty="0"/>
              <a:t>Hebrew word “</a:t>
            </a:r>
            <a:r>
              <a:rPr lang="en-US" sz="2800" dirty="0" err="1">
                <a:solidFill>
                  <a:srgbClr val="FF0000"/>
                </a:solidFill>
              </a:rPr>
              <a:t>ba’al</a:t>
            </a:r>
            <a:r>
              <a:rPr lang="en-US" sz="2800" dirty="0"/>
              <a:t>” (Strong’s 1167) originally meant “master” or “owner” (cf. Ex. 22:8, Judges 19:22) and was a title which at one </a:t>
            </a:r>
            <a:r>
              <a:rPr lang="en-US" sz="2800"/>
              <a:t>time was appropriately </a:t>
            </a:r>
            <a:r>
              <a:rPr lang="en-US" sz="2800" dirty="0"/>
              <a:t>used for the True God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Designation (by nations surrounding Israel) of their pagan gods as “Baals” or “masters” became so widespread that the title “</a:t>
            </a:r>
            <a:r>
              <a:rPr lang="en-US" sz="2800" dirty="0" err="1">
                <a:solidFill>
                  <a:srgbClr val="FF0000"/>
                </a:solidFill>
              </a:rPr>
              <a:t>Baali</a:t>
            </a:r>
            <a:r>
              <a:rPr lang="en-US" sz="2800" dirty="0"/>
              <a:t>” or “my Master” became no longer appropriate to use in referring to the True God (Hosea 2:16)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073D36-A459-4F18-BA69-AB4D61AB4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A166C-CABE-4F08-8135-81D8EEA6DEF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907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3BCE0-0598-45A2-A090-96E6F43E0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90" y="365125"/>
            <a:ext cx="3840085" cy="169279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/>
              <a:t>Creating a pagan god from the appearance of a cherub?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1490" y="2316480"/>
            <a:ext cx="3429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1D97E-454C-439B-ABEA-361BAFAC5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490" y="2575033"/>
            <a:ext cx="4994910" cy="4054285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/>
              <a:t>Cherubim appeared to Ezekiel with four faces (Ezekiel 10:14, 21) and “full of eyes all around” (verse 12)</a:t>
            </a:r>
          </a:p>
          <a:p>
            <a:r>
              <a:rPr lang="en-US" sz="2400" dirty="0"/>
              <a:t>A pagan Slavic deity, </a:t>
            </a:r>
            <a:r>
              <a:rPr lang="en-US" sz="2400" dirty="0" err="1"/>
              <a:t>Światowid</a:t>
            </a:r>
            <a:r>
              <a:rPr lang="en-US" sz="2400" dirty="0"/>
              <a:t> (or </a:t>
            </a:r>
            <a:r>
              <a:rPr lang="en-US" sz="2400" dirty="0" err="1"/>
              <a:t>Svetovit</a:t>
            </a:r>
            <a:r>
              <a:rPr lang="en-US" sz="2400" dirty="0"/>
              <a:t>) was imagined as having four faces (one in each direction)</a:t>
            </a:r>
          </a:p>
          <a:p>
            <a:pPr lvl="1"/>
            <a:r>
              <a:rPr lang="en-US" sz="2000" dirty="0"/>
              <a:t>Name may mean “world view,” “view of light,” “splendid view” or “holy view”</a:t>
            </a:r>
          </a:p>
          <a:p>
            <a:r>
              <a:rPr lang="en-US" sz="2400" dirty="0"/>
              <a:t>The Roman god Janus was imagined with two faces, front and back (origin of name of month “January”)</a:t>
            </a:r>
          </a:p>
          <a:p>
            <a:r>
              <a:rPr lang="en-US" sz="2400" dirty="0"/>
              <a:t>Remember that Satan was a cherub (</a:t>
            </a:r>
            <a:r>
              <a:rPr lang="en-US" sz="2400"/>
              <a:t>Ezekiel 28:14</a:t>
            </a:r>
            <a:r>
              <a:rPr lang="en-US" sz="2400" dirty="0"/>
              <a:t>) and has a tremendous desire to be worshiped! (Matt. 4:9)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0E82B7-312D-4160-9491-BA9E9F392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206365" y="6356350"/>
            <a:ext cx="874395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FA9A166C-CABE-4F08-8135-81D8EEA6DEF2}" type="slidenum">
              <a:rPr lang="en-US" smtClean="0"/>
              <a:pPr>
                <a:spcAft>
                  <a:spcPts val="600"/>
                </a:spcAft>
                <a:defRPr/>
              </a:pPr>
              <a:t>2</a:t>
            </a:fld>
            <a:endParaRPr lang="en-US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C1F2543-4653-4B8F-9DC9-81D683685C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3321"/>
          <a:stretch/>
        </p:blipFill>
        <p:spPr bwMode="auto">
          <a:xfrm>
            <a:off x="5619157" y="11"/>
            <a:ext cx="3524842" cy="5105390"/>
          </a:xfrm>
          <a:custGeom>
            <a:avLst/>
            <a:gdLst/>
            <a:ahLst/>
            <a:cxnLst/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57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Example of deification of ancestor or other prominent person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/>
          </a:p>
          <a:p>
            <a:pPr eaLnBrk="1" hangingPunct="1"/>
            <a:r>
              <a:rPr lang="en-US">
                <a:solidFill>
                  <a:srgbClr val="FF0000"/>
                </a:solidFill>
              </a:rPr>
              <a:t>Tubal-cain</a:t>
            </a:r>
            <a:r>
              <a:rPr lang="en-US"/>
              <a:t> (Gen. 4:22)</a:t>
            </a:r>
          </a:p>
          <a:p>
            <a:pPr lvl="1" eaLnBrk="1" hangingPunct="1"/>
            <a:r>
              <a:rPr lang="en-US"/>
              <a:t>Can be pronounced “Tu</a:t>
            </a:r>
            <a:r>
              <a:rPr lang="en-US">
                <a:solidFill>
                  <a:srgbClr val="FF0000"/>
                </a:solidFill>
              </a:rPr>
              <a:t>v</a:t>
            </a:r>
            <a:r>
              <a:rPr lang="en-US"/>
              <a:t>al-cain”</a:t>
            </a:r>
          </a:p>
          <a:p>
            <a:pPr lvl="1" eaLnBrk="1" hangingPunct="1"/>
            <a:r>
              <a:rPr lang="en-US"/>
              <a:t>“Instructor of every craftsman in bronze and iron”</a:t>
            </a:r>
          </a:p>
          <a:p>
            <a:pPr eaLnBrk="1" hangingPunct="1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DE8D8C-2350-4717-B587-080CC1D7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A166C-CABE-4F08-8135-81D8EEA6DEF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Example of deification of ancestor or other prominent person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Tubal-</a:t>
            </a:r>
            <a:r>
              <a:rPr lang="en-US" dirty="0" err="1"/>
              <a:t>cain</a:t>
            </a:r>
            <a:r>
              <a:rPr lang="en-US" dirty="0"/>
              <a:t> (Gen. 4:22)</a:t>
            </a:r>
          </a:p>
          <a:p>
            <a:pPr lvl="1" eaLnBrk="1" hangingPunct="1"/>
            <a:r>
              <a:rPr lang="en-US" dirty="0"/>
              <a:t>Can be pronounced “</a:t>
            </a:r>
            <a:r>
              <a:rPr lang="en-US" dirty="0" err="1"/>
              <a:t>Tu</a:t>
            </a:r>
            <a:r>
              <a:rPr lang="en-US" dirty="0" err="1">
                <a:solidFill>
                  <a:srgbClr val="FF0000"/>
                </a:solidFill>
              </a:rPr>
              <a:t>v</a:t>
            </a:r>
            <a:r>
              <a:rPr lang="en-US" dirty="0" err="1"/>
              <a:t>al-cain</a:t>
            </a:r>
            <a:r>
              <a:rPr lang="en-US" dirty="0"/>
              <a:t>”</a:t>
            </a:r>
          </a:p>
          <a:p>
            <a:pPr lvl="1" eaLnBrk="1" hangingPunct="1"/>
            <a:r>
              <a:rPr lang="en-US" dirty="0"/>
              <a:t>“Instructor of every craftsman in bronze and iron”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sz="2800" dirty="0">
                <a:solidFill>
                  <a:srgbClr val="FF0000"/>
                </a:solidFill>
              </a:rPr>
              <a:t>Roman god of the forge was named “Vulcan”</a:t>
            </a:r>
          </a:p>
          <a:p>
            <a:pPr eaLnBrk="1" hangingPunct="1"/>
            <a:r>
              <a:rPr lang="en-US" sz="2800" dirty="0">
                <a:solidFill>
                  <a:srgbClr val="FF0000"/>
                </a:solidFill>
              </a:rPr>
              <a:t>In Germanic mythology the master blacksmith was named “Wieland” or “Wayland,” with one of the names of Odin being “</a:t>
            </a:r>
            <a:r>
              <a:rPr lang="en-US" sz="2800" dirty="0" err="1">
                <a:solidFill>
                  <a:srgbClr val="FF0000"/>
                </a:solidFill>
              </a:rPr>
              <a:t>Völundr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rómu</a:t>
            </a:r>
            <a:r>
              <a:rPr lang="en-US" sz="2800" dirty="0">
                <a:solidFill>
                  <a:srgbClr val="FF0000"/>
                </a:solidFill>
              </a:rPr>
              <a:t>” (“smith of battle”)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161307-CF7C-46CC-BB14-001A91CFE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A166C-CABE-4F08-8135-81D8EEA6DEF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Another example of deification of ancestor or other prominent person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525963"/>
          </a:xfrm>
        </p:spPr>
        <p:txBody>
          <a:bodyPr/>
          <a:lstStyle/>
          <a:p>
            <a:pPr eaLnBrk="1" hangingPunct="1"/>
            <a:endParaRPr lang="en-US"/>
          </a:p>
          <a:p>
            <a:pPr eaLnBrk="1" hangingPunct="1"/>
            <a:r>
              <a:rPr lang="en-US">
                <a:solidFill>
                  <a:srgbClr val="FF0000"/>
                </a:solidFill>
              </a:rPr>
              <a:t>Seba</a:t>
            </a:r>
            <a:r>
              <a:rPr lang="en-US"/>
              <a:t> and </a:t>
            </a:r>
            <a:r>
              <a:rPr lang="en-US">
                <a:solidFill>
                  <a:srgbClr val="FF0000"/>
                </a:solidFill>
              </a:rPr>
              <a:t>Raamah</a:t>
            </a:r>
            <a:r>
              <a:rPr lang="en-US"/>
              <a:t>, sons of Cush (Gen. 10:7)</a:t>
            </a:r>
          </a:p>
          <a:p>
            <a:pPr eaLnBrk="1" hangingPunct="1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E68D1C-2E70-4BFF-A1B1-EB9E1DCBB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A166C-CABE-4F08-8135-81D8EEA6DEF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Another example of deification of ancestor or other prominent person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525963"/>
          </a:xfrm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 err="1"/>
              <a:t>Seba</a:t>
            </a:r>
            <a:r>
              <a:rPr lang="en-US" dirty="0"/>
              <a:t> (can be pronounced </a:t>
            </a:r>
            <a:r>
              <a:rPr lang="en-US" dirty="0" err="1"/>
              <a:t>Se</a:t>
            </a:r>
            <a:r>
              <a:rPr lang="en-US" dirty="0" err="1">
                <a:solidFill>
                  <a:srgbClr val="FF0000"/>
                </a:solidFill>
              </a:rPr>
              <a:t>v</a:t>
            </a:r>
            <a:r>
              <a:rPr lang="en-US" dirty="0" err="1"/>
              <a:t>a</a:t>
            </a:r>
            <a:r>
              <a:rPr lang="en-US" dirty="0"/>
              <a:t>) and </a:t>
            </a:r>
            <a:r>
              <a:rPr lang="en-US" dirty="0" err="1"/>
              <a:t>Raamah</a:t>
            </a:r>
            <a:r>
              <a:rPr lang="en-US" dirty="0"/>
              <a:t>, sons of Cush (Gen. 10:7)</a:t>
            </a:r>
          </a:p>
          <a:p>
            <a:pPr lvl="1" eaLnBrk="1" hangingPunct="1"/>
            <a:r>
              <a:rPr lang="en-US" dirty="0"/>
              <a:t>One of the major strains of </a:t>
            </a:r>
            <a:r>
              <a:rPr lang="en-US" dirty="0" err="1"/>
              <a:t>Cushites</a:t>
            </a:r>
            <a:r>
              <a:rPr lang="en-US" dirty="0"/>
              <a:t> migrated to India (possibly gave name to Hindu </a:t>
            </a:r>
            <a:r>
              <a:rPr lang="en-US" dirty="0">
                <a:solidFill>
                  <a:srgbClr val="FF0000"/>
                </a:solidFill>
              </a:rPr>
              <a:t>Kush</a:t>
            </a:r>
            <a:r>
              <a:rPr lang="en-US" dirty="0"/>
              <a:t> mountains)</a:t>
            </a:r>
          </a:p>
          <a:p>
            <a:pPr lvl="1" eaLnBrk="1" hangingPunct="1"/>
            <a:r>
              <a:rPr lang="en-US" dirty="0"/>
              <a:t>The Hindu god of destruction is named “</a:t>
            </a:r>
            <a:r>
              <a:rPr lang="en-US" dirty="0">
                <a:solidFill>
                  <a:srgbClr val="FF0000"/>
                </a:solidFill>
              </a:rPr>
              <a:t>Shiva</a:t>
            </a:r>
            <a:r>
              <a:rPr lang="en-US" dirty="0"/>
              <a:t>”</a:t>
            </a:r>
          </a:p>
          <a:p>
            <a:pPr lvl="1" eaLnBrk="1" hangingPunct="1"/>
            <a:r>
              <a:rPr lang="en-US" dirty="0"/>
              <a:t>“</a:t>
            </a:r>
            <a:r>
              <a:rPr lang="en-US" dirty="0">
                <a:solidFill>
                  <a:srgbClr val="FF0000"/>
                </a:solidFill>
              </a:rPr>
              <a:t>Rama</a:t>
            </a:r>
            <a:r>
              <a:rPr lang="en-US" dirty="0"/>
              <a:t>” is the name of a figure in Hinduism sometimes regarded as a god, sometimes as a human hero</a:t>
            </a:r>
          </a:p>
          <a:p>
            <a:pPr eaLnBrk="1" hangingPunct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959733-3E11-4B04-8C64-C2E43E5AF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A166C-CABE-4F08-8135-81D8EEA6DEF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Applying the name of the True God to a pagan god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/>
          </a:p>
          <a:p>
            <a:pPr eaLnBrk="1" hangingPunct="1"/>
            <a:r>
              <a:rPr lang="en-US"/>
              <a:t>The chief god of the Roman pantheon was named “Jupiter” (“Juppiter” or “Iuppiter” in Latin)</a:t>
            </a:r>
          </a:p>
          <a:p>
            <a:pPr lvl="1" eaLnBrk="1" hangingPunct="1"/>
            <a:r>
              <a:rPr lang="en-US"/>
              <a:t>How does the name “Juppiter” have a connection with the name of the True God?</a:t>
            </a:r>
          </a:p>
          <a:p>
            <a:pPr lvl="1" eaLnBrk="1" hangingPunct="1"/>
            <a:r>
              <a:rPr lang="en-US"/>
              <a:t>It is not yet obvious because we have not looked at how the form of the name changes in Latin with its use in a sentence!  (Latin declension)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92AEC5-F33E-46B8-BEFA-1D0F288B6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A166C-CABE-4F08-8135-81D8EEA6DEF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/>
              <a:t>What happens to the Latin name “Juppiter” in cases other than the nominative?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86000"/>
          <a:ext cx="8229600" cy="30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b="1" dirty="0"/>
                        <a:t>Latin case</a:t>
                      </a:r>
                    </a:p>
                    <a:p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/>
                        <a:t>Form of 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Nominative (subject)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Juppiter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Genitive (possessive)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Jovis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Dative (indirect object)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Jovi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Accusative (direct object)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Jovem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Ablative (miscellaneous uses)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Jove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218" name="TextBox 1"/>
          <p:cNvSpPr txBox="1">
            <a:spLocks noChangeArrowheads="1"/>
          </p:cNvSpPr>
          <p:nvPr/>
        </p:nvSpPr>
        <p:spPr bwMode="auto">
          <a:xfrm>
            <a:off x="533400" y="1524000"/>
            <a:ext cx="800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400"/>
              <a:t>“Juppiter” is a </a:t>
            </a:r>
            <a:r>
              <a:rPr lang="en-US" sz="2400" b="1"/>
              <a:t>third declension </a:t>
            </a:r>
            <a:r>
              <a:rPr lang="en-US" sz="2400"/>
              <a:t>Latin noun:</a:t>
            </a:r>
          </a:p>
        </p:txBody>
      </p:sp>
      <p:sp>
        <p:nvSpPr>
          <p:cNvPr id="8219" name="TextBox 2"/>
          <p:cNvSpPr txBox="1">
            <a:spLocks noChangeArrowheads="1"/>
          </p:cNvSpPr>
          <p:nvPr/>
        </p:nvSpPr>
        <p:spPr bwMode="auto">
          <a:xfrm>
            <a:off x="533400" y="5791200"/>
            <a:ext cx="8001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400"/>
              <a:t>In cases other than the nominative </a:t>
            </a:r>
            <a:r>
              <a:rPr lang="en-US" sz="2400">
                <a:solidFill>
                  <a:srgbClr val="FF0000"/>
                </a:solidFill>
              </a:rPr>
              <a:t>the relationship to the Hebrew name of the True God (YHWH) becomes obvious!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1B481B-CC61-48DD-9359-97FCF2DF6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A166C-CABE-4F08-8135-81D8EEA6DEF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Applying the name of the True God to a pagan god – another example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One of the pagan gods of the Canaanites was called “</a:t>
            </a:r>
            <a:r>
              <a:rPr lang="en-US" dirty="0">
                <a:solidFill>
                  <a:srgbClr val="FF0000"/>
                </a:solidFill>
              </a:rPr>
              <a:t>El</a:t>
            </a:r>
            <a:r>
              <a:rPr lang="en-US" dirty="0"/>
              <a:t>” (identified as father of the various Baals) 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(singular form of the Hebrew name “</a:t>
            </a:r>
            <a:r>
              <a:rPr lang="en-US" dirty="0">
                <a:solidFill>
                  <a:srgbClr val="FF0000"/>
                </a:solidFill>
              </a:rPr>
              <a:t>Elohim</a:t>
            </a:r>
            <a:r>
              <a:rPr lang="en-US" dirty="0"/>
              <a:t>” of the True God; the Hebrew expression for “God Almighty” is “</a:t>
            </a:r>
            <a:r>
              <a:rPr lang="en-US" dirty="0">
                <a:solidFill>
                  <a:srgbClr val="FF0000"/>
                </a:solidFill>
              </a:rPr>
              <a:t>El Shaddai</a:t>
            </a:r>
            <a:r>
              <a:rPr lang="en-US" dirty="0"/>
              <a:t>” and the Hebrew for “God Most High” is “</a:t>
            </a:r>
            <a:r>
              <a:rPr lang="en-US" dirty="0">
                <a:solidFill>
                  <a:srgbClr val="FF0000"/>
                </a:solidFill>
              </a:rPr>
              <a:t>El </a:t>
            </a:r>
            <a:r>
              <a:rPr lang="en-US" dirty="0" err="1">
                <a:solidFill>
                  <a:srgbClr val="FF0000"/>
                </a:solidFill>
              </a:rPr>
              <a:t>Elyon</a:t>
            </a:r>
            <a:r>
              <a:rPr lang="en-US" dirty="0"/>
              <a:t>”)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BFCFDC-8583-4C89-A463-833D323DF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A166C-CABE-4F08-8135-81D8EEA6DEF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775</Words>
  <Application>Microsoft Office PowerPoint</Application>
  <PresentationFormat>On-screen Show (4:3)</PresentationFormat>
  <Paragraphs>77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Where did the pagan gods come from – and who are they really?</vt:lpstr>
      <vt:lpstr>Creating a pagan god from the appearance of a cherub?</vt:lpstr>
      <vt:lpstr>Example of deification of ancestor or other prominent person</vt:lpstr>
      <vt:lpstr>Example of deification of ancestor or other prominent person</vt:lpstr>
      <vt:lpstr>Another example of deification of ancestor or other prominent person</vt:lpstr>
      <vt:lpstr>Another example of deification of ancestor or other prominent person</vt:lpstr>
      <vt:lpstr>Applying the name of the True God to a pagan god</vt:lpstr>
      <vt:lpstr>What happens to the Latin name “Juppiter” in cases other than the nominative?</vt:lpstr>
      <vt:lpstr>Applying the name of the True God to a pagan god – another example</vt:lpstr>
      <vt:lpstr>Applying the name of the True God to a pagan god – a third example</vt:lpstr>
      <vt:lpstr>Total paganization of a title originally applied to the True God</vt:lpstr>
    </vt:vector>
  </TitlesOfParts>
  <Company>Momentive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Corley, Steve</dc:creator>
  <cp:lastModifiedBy>Steve Corley</cp:lastModifiedBy>
  <cp:revision>15</cp:revision>
  <dcterms:created xsi:type="dcterms:W3CDTF">2013-06-11T23:33:58Z</dcterms:created>
  <dcterms:modified xsi:type="dcterms:W3CDTF">2023-07-29T15:37:03Z</dcterms:modified>
</cp:coreProperties>
</file>