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319" r:id="rId2"/>
    <p:sldId id="270" r:id="rId3"/>
    <p:sldId id="269" r:id="rId4"/>
    <p:sldId id="271" r:id="rId5"/>
    <p:sldId id="272" r:id="rId6"/>
    <p:sldId id="257" r:id="rId7"/>
    <p:sldId id="273" r:id="rId8"/>
    <p:sldId id="274" r:id="rId9"/>
    <p:sldId id="275" r:id="rId10"/>
    <p:sldId id="258" r:id="rId11"/>
    <p:sldId id="259" r:id="rId12"/>
    <p:sldId id="276" r:id="rId13"/>
    <p:sldId id="277" r:id="rId14"/>
    <p:sldId id="278" r:id="rId15"/>
    <p:sldId id="260" r:id="rId16"/>
    <p:sldId id="279" r:id="rId17"/>
    <p:sldId id="261" r:id="rId18"/>
    <p:sldId id="280" r:id="rId19"/>
    <p:sldId id="281" r:id="rId20"/>
    <p:sldId id="282" r:id="rId21"/>
    <p:sldId id="283" r:id="rId22"/>
    <p:sldId id="284" r:id="rId23"/>
    <p:sldId id="285" r:id="rId24"/>
    <p:sldId id="263" r:id="rId25"/>
    <p:sldId id="286" r:id="rId26"/>
    <p:sldId id="287" r:id="rId27"/>
    <p:sldId id="288" r:id="rId28"/>
    <p:sldId id="289" r:id="rId29"/>
    <p:sldId id="290" r:id="rId30"/>
    <p:sldId id="291" r:id="rId31"/>
    <p:sldId id="292" r:id="rId32"/>
    <p:sldId id="293" r:id="rId33"/>
    <p:sldId id="294" r:id="rId34"/>
    <p:sldId id="264" r:id="rId35"/>
    <p:sldId id="295" r:id="rId36"/>
    <p:sldId id="296" r:id="rId37"/>
    <p:sldId id="297" r:id="rId38"/>
    <p:sldId id="298" r:id="rId39"/>
    <p:sldId id="299" r:id="rId40"/>
    <p:sldId id="300" r:id="rId41"/>
    <p:sldId id="301" r:id="rId42"/>
    <p:sldId id="302" r:id="rId43"/>
    <p:sldId id="303" r:id="rId44"/>
    <p:sldId id="304" r:id="rId45"/>
    <p:sldId id="262" r:id="rId46"/>
    <p:sldId id="308" r:id="rId47"/>
    <p:sldId id="311" r:id="rId48"/>
    <p:sldId id="309" r:id="rId49"/>
    <p:sldId id="266" r:id="rId50"/>
    <p:sldId id="314" r:id="rId51"/>
    <p:sldId id="312" r:id="rId52"/>
    <p:sldId id="316" r:id="rId53"/>
    <p:sldId id="315" r:id="rId54"/>
    <p:sldId id="317" r:id="rId55"/>
    <p:sldId id="268" r:id="rId5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A3"/>
    <a:srgbClr val="663300"/>
    <a:srgbClr val="422C16"/>
    <a:srgbClr val="0C788E"/>
    <a:srgbClr val="006666"/>
    <a:srgbClr val="54381C"/>
    <a:srgbClr val="A50021"/>
    <a:srgbClr val="E6E6C4"/>
    <a:srgbClr val="4E341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23" autoAdjust="0"/>
    <p:restoredTop sz="94652" autoAdjust="0"/>
  </p:normalViewPr>
  <p:slideViewPr>
    <p:cSldViewPr>
      <p:cViewPr>
        <p:scale>
          <a:sx n="50" d="100"/>
          <a:sy n="50" d="100"/>
        </p:scale>
        <p:origin x="1672" y="2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AEDE8-F45D-4C80-9B18-9B509C476AA0}" type="datetimeFigureOut">
              <a:rPr lang="en-US" smtClean="0"/>
              <a:t>3/4/2022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9776AF-64A2-4F00-AE75-04054C15E125}" type="slidenum">
              <a:rPr lang="en-US" smtClean="0"/>
              <a:t>‹#›</a:t>
            </a:fld>
            <a:endParaRPr lang="en-US" dirty="0"/>
          </a:p>
        </p:txBody>
      </p:sp>
    </p:spTree>
    <p:extLst>
      <p:ext uri="{BB962C8B-B14F-4D97-AF65-F5344CB8AC3E}">
        <p14:creationId xmlns:p14="http://schemas.microsoft.com/office/powerpoint/2010/main" val="4080270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776AF-64A2-4F00-AE75-04054C15E125}" type="slidenum">
              <a:rPr lang="en-US" smtClean="0"/>
              <a:t>25</a:t>
            </a:fld>
            <a:endParaRPr lang="en-US"/>
          </a:p>
        </p:txBody>
      </p:sp>
    </p:spTree>
    <p:extLst>
      <p:ext uri="{BB962C8B-B14F-4D97-AF65-F5344CB8AC3E}">
        <p14:creationId xmlns:p14="http://schemas.microsoft.com/office/powerpoint/2010/main" val="3028531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776AF-64A2-4F00-AE75-04054C15E125}" type="slidenum">
              <a:rPr lang="en-US" smtClean="0"/>
              <a:t>26</a:t>
            </a:fld>
            <a:endParaRPr lang="en-US" dirty="0"/>
          </a:p>
        </p:txBody>
      </p:sp>
    </p:spTree>
    <p:extLst>
      <p:ext uri="{BB962C8B-B14F-4D97-AF65-F5344CB8AC3E}">
        <p14:creationId xmlns:p14="http://schemas.microsoft.com/office/powerpoint/2010/main" val="2726437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776AF-64A2-4F00-AE75-04054C15E125}" type="slidenum">
              <a:rPr lang="en-US" smtClean="0"/>
              <a:t>27</a:t>
            </a:fld>
            <a:endParaRPr lang="en-US" dirty="0"/>
          </a:p>
        </p:txBody>
      </p:sp>
    </p:spTree>
    <p:extLst>
      <p:ext uri="{BB962C8B-B14F-4D97-AF65-F5344CB8AC3E}">
        <p14:creationId xmlns:p14="http://schemas.microsoft.com/office/powerpoint/2010/main" val="3636803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776AF-64A2-4F00-AE75-04054C15E125}" type="slidenum">
              <a:rPr lang="en-US" smtClean="0"/>
              <a:t>28</a:t>
            </a:fld>
            <a:endParaRPr lang="en-US" dirty="0"/>
          </a:p>
        </p:txBody>
      </p:sp>
    </p:spTree>
    <p:extLst>
      <p:ext uri="{BB962C8B-B14F-4D97-AF65-F5344CB8AC3E}">
        <p14:creationId xmlns:p14="http://schemas.microsoft.com/office/powerpoint/2010/main" val="4197985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5A4E5-C870-45B2-BE9D-E441C94E3228}"/>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FC9CDEF-4C50-464D-8D1B-F732C3468FF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D482297-D88D-4ADD-9706-80F61FEF4808}"/>
              </a:ext>
            </a:extLst>
          </p:cNvPr>
          <p:cNvSpPr>
            <a:spLocks noGrp="1"/>
          </p:cNvSpPr>
          <p:nvPr>
            <p:ph type="dt" sz="half" idx="10"/>
          </p:nvPr>
        </p:nvSpPr>
        <p:spPr/>
        <p:txBody>
          <a:bodyPr/>
          <a:lstStyle>
            <a:lvl1pPr>
              <a:defRPr/>
            </a:lvl1pPr>
          </a:lstStyle>
          <a:p>
            <a:endParaRPr lang="es-ES" altLang="en-US" dirty="0"/>
          </a:p>
        </p:txBody>
      </p:sp>
      <p:sp>
        <p:nvSpPr>
          <p:cNvPr id="5" name="Footer Placeholder 4">
            <a:extLst>
              <a:ext uri="{FF2B5EF4-FFF2-40B4-BE49-F238E27FC236}">
                <a16:creationId xmlns:a16="http://schemas.microsoft.com/office/drawing/2014/main" id="{865A889E-9E45-4F9F-A687-79316FA519F1}"/>
              </a:ext>
            </a:extLst>
          </p:cNvPr>
          <p:cNvSpPr>
            <a:spLocks noGrp="1"/>
          </p:cNvSpPr>
          <p:nvPr>
            <p:ph type="ftr" sz="quarter" idx="11"/>
          </p:nvPr>
        </p:nvSpPr>
        <p:spPr/>
        <p:txBody>
          <a:bodyPr/>
          <a:lstStyle>
            <a:lvl1pPr>
              <a:defRPr/>
            </a:lvl1pPr>
          </a:lstStyle>
          <a:p>
            <a:endParaRPr lang="es-ES" altLang="en-US" dirty="0"/>
          </a:p>
        </p:txBody>
      </p:sp>
      <p:sp>
        <p:nvSpPr>
          <p:cNvPr id="6" name="Slide Number Placeholder 5">
            <a:extLst>
              <a:ext uri="{FF2B5EF4-FFF2-40B4-BE49-F238E27FC236}">
                <a16:creationId xmlns:a16="http://schemas.microsoft.com/office/drawing/2014/main" id="{73D6132E-7250-4B49-99EF-CD0132B9E260}"/>
              </a:ext>
            </a:extLst>
          </p:cNvPr>
          <p:cNvSpPr>
            <a:spLocks noGrp="1"/>
          </p:cNvSpPr>
          <p:nvPr>
            <p:ph type="sldNum" sz="quarter" idx="12"/>
          </p:nvPr>
        </p:nvSpPr>
        <p:spPr/>
        <p:txBody>
          <a:bodyPr/>
          <a:lstStyle>
            <a:lvl1pPr>
              <a:defRPr/>
            </a:lvl1pPr>
          </a:lstStyle>
          <a:p>
            <a:fld id="{CE486692-677F-447D-83DD-12C3A7536D1D}" type="slidenum">
              <a:rPr lang="es-ES" altLang="en-US"/>
              <a:pPr/>
              <a:t>‹#›</a:t>
            </a:fld>
            <a:endParaRPr lang="es-ES" altLang="en-US" dirty="0"/>
          </a:p>
        </p:txBody>
      </p:sp>
    </p:spTree>
    <p:extLst>
      <p:ext uri="{BB962C8B-B14F-4D97-AF65-F5344CB8AC3E}">
        <p14:creationId xmlns:p14="http://schemas.microsoft.com/office/powerpoint/2010/main" val="3650476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13818-A06B-41AD-A171-789A0905DC4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50C066C-6895-4A5C-BE49-AA0E8439CC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8FA7A8-E3F6-4B58-9BC3-9F1BD0B56D99}"/>
              </a:ext>
            </a:extLst>
          </p:cNvPr>
          <p:cNvSpPr>
            <a:spLocks noGrp="1"/>
          </p:cNvSpPr>
          <p:nvPr>
            <p:ph type="dt" sz="half" idx="10"/>
          </p:nvPr>
        </p:nvSpPr>
        <p:spPr/>
        <p:txBody>
          <a:bodyPr/>
          <a:lstStyle>
            <a:lvl1pPr>
              <a:defRPr/>
            </a:lvl1pPr>
          </a:lstStyle>
          <a:p>
            <a:endParaRPr lang="es-ES" altLang="en-US" dirty="0"/>
          </a:p>
        </p:txBody>
      </p:sp>
      <p:sp>
        <p:nvSpPr>
          <p:cNvPr id="5" name="Footer Placeholder 4">
            <a:extLst>
              <a:ext uri="{FF2B5EF4-FFF2-40B4-BE49-F238E27FC236}">
                <a16:creationId xmlns:a16="http://schemas.microsoft.com/office/drawing/2014/main" id="{EA59EAB1-1600-4EB4-A1F3-47C8F5E206B7}"/>
              </a:ext>
            </a:extLst>
          </p:cNvPr>
          <p:cNvSpPr>
            <a:spLocks noGrp="1"/>
          </p:cNvSpPr>
          <p:nvPr>
            <p:ph type="ftr" sz="quarter" idx="11"/>
          </p:nvPr>
        </p:nvSpPr>
        <p:spPr/>
        <p:txBody>
          <a:bodyPr/>
          <a:lstStyle>
            <a:lvl1pPr>
              <a:defRPr/>
            </a:lvl1pPr>
          </a:lstStyle>
          <a:p>
            <a:endParaRPr lang="es-ES" altLang="en-US" dirty="0"/>
          </a:p>
        </p:txBody>
      </p:sp>
      <p:sp>
        <p:nvSpPr>
          <p:cNvPr id="6" name="Slide Number Placeholder 5">
            <a:extLst>
              <a:ext uri="{FF2B5EF4-FFF2-40B4-BE49-F238E27FC236}">
                <a16:creationId xmlns:a16="http://schemas.microsoft.com/office/drawing/2014/main" id="{C1BB38CA-24C9-4317-9B22-AAFC91FED631}"/>
              </a:ext>
            </a:extLst>
          </p:cNvPr>
          <p:cNvSpPr>
            <a:spLocks noGrp="1"/>
          </p:cNvSpPr>
          <p:nvPr>
            <p:ph type="sldNum" sz="quarter" idx="12"/>
          </p:nvPr>
        </p:nvSpPr>
        <p:spPr/>
        <p:txBody>
          <a:bodyPr/>
          <a:lstStyle>
            <a:lvl1pPr>
              <a:defRPr/>
            </a:lvl1pPr>
          </a:lstStyle>
          <a:p>
            <a:fld id="{74428FF9-65A9-4520-85C7-96E73CB42DAF}" type="slidenum">
              <a:rPr lang="es-ES" altLang="en-US"/>
              <a:pPr/>
              <a:t>‹#›</a:t>
            </a:fld>
            <a:endParaRPr lang="es-ES" altLang="en-US" dirty="0"/>
          </a:p>
        </p:txBody>
      </p:sp>
    </p:spTree>
    <p:extLst>
      <p:ext uri="{BB962C8B-B14F-4D97-AF65-F5344CB8AC3E}">
        <p14:creationId xmlns:p14="http://schemas.microsoft.com/office/powerpoint/2010/main" val="3775245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CE9C26-0603-4E4B-9811-470BFC1F7B85}"/>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830FDD-F959-48F7-9F56-C78BAAC9A5E6}"/>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5518B5-1538-472D-AF4A-B5507C1E097D}"/>
              </a:ext>
            </a:extLst>
          </p:cNvPr>
          <p:cNvSpPr>
            <a:spLocks noGrp="1"/>
          </p:cNvSpPr>
          <p:nvPr>
            <p:ph type="dt" sz="half" idx="10"/>
          </p:nvPr>
        </p:nvSpPr>
        <p:spPr/>
        <p:txBody>
          <a:bodyPr/>
          <a:lstStyle>
            <a:lvl1pPr>
              <a:defRPr/>
            </a:lvl1pPr>
          </a:lstStyle>
          <a:p>
            <a:endParaRPr lang="es-ES" altLang="en-US" dirty="0"/>
          </a:p>
        </p:txBody>
      </p:sp>
      <p:sp>
        <p:nvSpPr>
          <p:cNvPr id="5" name="Footer Placeholder 4">
            <a:extLst>
              <a:ext uri="{FF2B5EF4-FFF2-40B4-BE49-F238E27FC236}">
                <a16:creationId xmlns:a16="http://schemas.microsoft.com/office/drawing/2014/main" id="{EEDBF2B6-48B1-4584-8ED6-D0FC25390F62}"/>
              </a:ext>
            </a:extLst>
          </p:cNvPr>
          <p:cNvSpPr>
            <a:spLocks noGrp="1"/>
          </p:cNvSpPr>
          <p:nvPr>
            <p:ph type="ftr" sz="quarter" idx="11"/>
          </p:nvPr>
        </p:nvSpPr>
        <p:spPr/>
        <p:txBody>
          <a:bodyPr/>
          <a:lstStyle>
            <a:lvl1pPr>
              <a:defRPr/>
            </a:lvl1pPr>
          </a:lstStyle>
          <a:p>
            <a:endParaRPr lang="es-ES" altLang="en-US" dirty="0"/>
          </a:p>
        </p:txBody>
      </p:sp>
      <p:sp>
        <p:nvSpPr>
          <p:cNvPr id="6" name="Slide Number Placeholder 5">
            <a:extLst>
              <a:ext uri="{FF2B5EF4-FFF2-40B4-BE49-F238E27FC236}">
                <a16:creationId xmlns:a16="http://schemas.microsoft.com/office/drawing/2014/main" id="{E217BD31-DCA5-4DA8-AD74-78A1863E70A3}"/>
              </a:ext>
            </a:extLst>
          </p:cNvPr>
          <p:cNvSpPr>
            <a:spLocks noGrp="1"/>
          </p:cNvSpPr>
          <p:nvPr>
            <p:ph type="sldNum" sz="quarter" idx="12"/>
          </p:nvPr>
        </p:nvSpPr>
        <p:spPr/>
        <p:txBody>
          <a:bodyPr/>
          <a:lstStyle>
            <a:lvl1pPr>
              <a:defRPr/>
            </a:lvl1pPr>
          </a:lstStyle>
          <a:p>
            <a:fld id="{ACF14518-E525-411F-949B-068B930F6045}" type="slidenum">
              <a:rPr lang="es-ES" altLang="en-US"/>
              <a:pPr/>
              <a:t>‹#›</a:t>
            </a:fld>
            <a:endParaRPr lang="es-ES" altLang="en-US" dirty="0"/>
          </a:p>
        </p:txBody>
      </p:sp>
    </p:spTree>
    <p:extLst>
      <p:ext uri="{BB962C8B-B14F-4D97-AF65-F5344CB8AC3E}">
        <p14:creationId xmlns:p14="http://schemas.microsoft.com/office/powerpoint/2010/main" val="2007354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6034E-AEDA-4DF2-BE98-0E8CB3F165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6158A4-188C-45A3-8D07-CECCE4C4EC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22DDC1-D60D-4394-9E41-7FA066E0EE55}"/>
              </a:ext>
            </a:extLst>
          </p:cNvPr>
          <p:cNvSpPr>
            <a:spLocks noGrp="1"/>
          </p:cNvSpPr>
          <p:nvPr>
            <p:ph type="dt" sz="half" idx="10"/>
          </p:nvPr>
        </p:nvSpPr>
        <p:spPr/>
        <p:txBody>
          <a:bodyPr/>
          <a:lstStyle>
            <a:lvl1pPr>
              <a:defRPr/>
            </a:lvl1pPr>
          </a:lstStyle>
          <a:p>
            <a:endParaRPr lang="es-ES" altLang="en-US" dirty="0"/>
          </a:p>
        </p:txBody>
      </p:sp>
      <p:sp>
        <p:nvSpPr>
          <p:cNvPr id="5" name="Footer Placeholder 4">
            <a:extLst>
              <a:ext uri="{FF2B5EF4-FFF2-40B4-BE49-F238E27FC236}">
                <a16:creationId xmlns:a16="http://schemas.microsoft.com/office/drawing/2014/main" id="{5974CBC0-E07F-4F32-8974-CD73A0C3CDC1}"/>
              </a:ext>
            </a:extLst>
          </p:cNvPr>
          <p:cNvSpPr>
            <a:spLocks noGrp="1"/>
          </p:cNvSpPr>
          <p:nvPr>
            <p:ph type="ftr" sz="quarter" idx="11"/>
          </p:nvPr>
        </p:nvSpPr>
        <p:spPr/>
        <p:txBody>
          <a:bodyPr/>
          <a:lstStyle>
            <a:lvl1pPr>
              <a:defRPr/>
            </a:lvl1pPr>
          </a:lstStyle>
          <a:p>
            <a:endParaRPr lang="es-ES" altLang="en-US" dirty="0"/>
          </a:p>
        </p:txBody>
      </p:sp>
      <p:sp>
        <p:nvSpPr>
          <p:cNvPr id="6" name="Slide Number Placeholder 5">
            <a:extLst>
              <a:ext uri="{FF2B5EF4-FFF2-40B4-BE49-F238E27FC236}">
                <a16:creationId xmlns:a16="http://schemas.microsoft.com/office/drawing/2014/main" id="{3A34507B-B2CA-4FF4-AD31-2096C05A0530}"/>
              </a:ext>
            </a:extLst>
          </p:cNvPr>
          <p:cNvSpPr>
            <a:spLocks noGrp="1"/>
          </p:cNvSpPr>
          <p:nvPr>
            <p:ph type="sldNum" sz="quarter" idx="12"/>
          </p:nvPr>
        </p:nvSpPr>
        <p:spPr/>
        <p:txBody>
          <a:bodyPr/>
          <a:lstStyle>
            <a:lvl1pPr>
              <a:defRPr/>
            </a:lvl1pPr>
          </a:lstStyle>
          <a:p>
            <a:fld id="{EFFA2F23-FD5D-4137-A6A7-722038AEF5F9}" type="slidenum">
              <a:rPr lang="es-ES" altLang="en-US"/>
              <a:pPr/>
              <a:t>‹#›</a:t>
            </a:fld>
            <a:endParaRPr lang="es-ES" altLang="en-US" dirty="0"/>
          </a:p>
        </p:txBody>
      </p:sp>
    </p:spTree>
    <p:extLst>
      <p:ext uri="{BB962C8B-B14F-4D97-AF65-F5344CB8AC3E}">
        <p14:creationId xmlns:p14="http://schemas.microsoft.com/office/powerpoint/2010/main" val="3525844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D1573-2467-4A8C-8747-468376CF42D8}"/>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3B40EB-FBD1-4CB8-9107-0D9A71793FC7}"/>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436FBD00-2DCA-4DCB-AC3A-09FE6DA28DFD}"/>
              </a:ext>
            </a:extLst>
          </p:cNvPr>
          <p:cNvSpPr>
            <a:spLocks noGrp="1"/>
          </p:cNvSpPr>
          <p:nvPr>
            <p:ph type="dt" sz="half" idx="10"/>
          </p:nvPr>
        </p:nvSpPr>
        <p:spPr/>
        <p:txBody>
          <a:bodyPr/>
          <a:lstStyle>
            <a:lvl1pPr>
              <a:defRPr/>
            </a:lvl1pPr>
          </a:lstStyle>
          <a:p>
            <a:endParaRPr lang="es-ES" altLang="en-US" dirty="0"/>
          </a:p>
        </p:txBody>
      </p:sp>
      <p:sp>
        <p:nvSpPr>
          <p:cNvPr id="5" name="Footer Placeholder 4">
            <a:extLst>
              <a:ext uri="{FF2B5EF4-FFF2-40B4-BE49-F238E27FC236}">
                <a16:creationId xmlns:a16="http://schemas.microsoft.com/office/drawing/2014/main" id="{FDF1975C-90C0-4A7D-BCB5-1A27B8E3C7B1}"/>
              </a:ext>
            </a:extLst>
          </p:cNvPr>
          <p:cNvSpPr>
            <a:spLocks noGrp="1"/>
          </p:cNvSpPr>
          <p:nvPr>
            <p:ph type="ftr" sz="quarter" idx="11"/>
          </p:nvPr>
        </p:nvSpPr>
        <p:spPr/>
        <p:txBody>
          <a:bodyPr/>
          <a:lstStyle>
            <a:lvl1pPr>
              <a:defRPr/>
            </a:lvl1pPr>
          </a:lstStyle>
          <a:p>
            <a:endParaRPr lang="es-ES" altLang="en-US" dirty="0"/>
          </a:p>
        </p:txBody>
      </p:sp>
      <p:sp>
        <p:nvSpPr>
          <p:cNvPr id="6" name="Slide Number Placeholder 5">
            <a:extLst>
              <a:ext uri="{FF2B5EF4-FFF2-40B4-BE49-F238E27FC236}">
                <a16:creationId xmlns:a16="http://schemas.microsoft.com/office/drawing/2014/main" id="{16B82A75-6781-478E-ACC2-1B515582C33F}"/>
              </a:ext>
            </a:extLst>
          </p:cNvPr>
          <p:cNvSpPr>
            <a:spLocks noGrp="1"/>
          </p:cNvSpPr>
          <p:nvPr>
            <p:ph type="sldNum" sz="quarter" idx="12"/>
          </p:nvPr>
        </p:nvSpPr>
        <p:spPr/>
        <p:txBody>
          <a:bodyPr/>
          <a:lstStyle>
            <a:lvl1pPr>
              <a:defRPr/>
            </a:lvl1pPr>
          </a:lstStyle>
          <a:p>
            <a:fld id="{15CB7EB3-77C4-4C72-8F1B-A3FAA5015BCF}" type="slidenum">
              <a:rPr lang="es-ES" altLang="en-US"/>
              <a:pPr/>
              <a:t>‹#›</a:t>
            </a:fld>
            <a:endParaRPr lang="es-ES" altLang="en-US" dirty="0"/>
          </a:p>
        </p:txBody>
      </p:sp>
    </p:spTree>
    <p:extLst>
      <p:ext uri="{BB962C8B-B14F-4D97-AF65-F5344CB8AC3E}">
        <p14:creationId xmlns:p14="http://schemas.microsoft.com/office/powerpoint/2010/main" val="3502654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1ADC0-7050-41BB-B9A9-BFB6ABFD2D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22BE1A-301F-4B57-95D5-53084965CE4B}"/>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08C66BD-2A69-4B36-8F2B-2F4E370C246D}"/>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ED50D6-1CF6-40AC-B5FA-53BE8290060E}"/>
              </a:ext>
            </a:extLst>
          </p:cNvPr>
          <p:cNvSpPr>
            <a:spLocks noGrp="1"/>
          </p:cNvSpPr>
          <p:nvPr>
            <p:ph type="dt" sz="half" idx="10"/>
          </p:nvPr>
        </p:nvSpPr>
        <p:spPr/>
        <p:txBody>
          <a:bodyPr/>
          <a:lstStyle>
            <a:lvl1pPr>
              <a:defRPr/>
            </a:lvl1pPr>
          </a:lstStyle>
          <a:p>
            <a:endParaRPr lang="es-ES" altLang="en-US" dirty="0"/>
          </a:p>
        </p:txBody>
      </p:sp>
      <p:sp>
        <p:nvSpPr>
          <p:cNvPr id="6" name="Footer Placeholder 5">
            <a:extLst>
              <a:ext uri="{FF2B5EF4-FFF2-40B4-BE49-F238E27FC236}">
                <a16:creationId xmlns:a16="http://schemas.microsoft.com/office/drawing/2014/main" id="{EADC3E05-ACCE-48DA-90EC-091CE8AC03EB}"/>
              </a:ext>
            </a:extLst>
          </p:cNvPr>
          <p:cNvSpPr>
            <a:spLocks noGrp="1"/>
          </p:cNvSpPr>
          <p:nvPr>
            <p:ph type="ftr" sz="quarter" idx="11"/>
          </p:nvPr>
        </p:nvSpPr>
        <p:spPr/>
        <p:txBody>
          <a:bodyPr/>
          <a:lstStyle>
            <a:lvl1pPr>
              <a:defRPr/>
            </a:lvl1pPr>
          </a:lstStyle>
          <a:p>
            <a:endParaRPr lang="es-ES" altLang="en-US" dirty="0"/>
          </a:p>
        </p:txBody>
      </p:sp>
      <p:sp>
        <p:nvSpPr>
          <p:cNvPr id="7" name="Slide Number Placeholder 6">
            <a:extLst>
              <a:ext uri="{FF2B5EF4-FFF2-40B4-BE49-F238E27FC236}">
                <a16:creationId xmlns:a16="http://schemas.microsoft.com/office/drawing/2014/main" id="{FD7A5254-8CC4-47F9-A982-6109C88C1566}"/>
              </a:ext>
            </a:extLst>
          </p:cNvPr>
          <p:cNvSpPr>
            <a:spLocks noGrp="1"/>
          </p:cNvSpPr>
          <p:nvPr>
            <p:ph type="sldNum" sz="quarter" idx="12"/>
          </p:nvPr>
        </p:nvSpPr>
        <p:spPr/>
        <p:txBody>
          <a:bodyPr/>
          <a:lstStyle>
            <a:lvl1pPr>
              <a:defRPr/>
            </a:lvl1pPr>
          </a:lstStyle>
          <a:p>
            <a:fld id="{85B12D2D-7F0F-4EA0-B498-C5A953FB6A89}" type="slidenum">
              <a:rPr lang="es-ES" altLang="en-US"/>
              <a:pPr/>
              <a:t>‹#›</a:t>
            </a:fld>
            <a:endParaRPr lang="es-ES" altLang="en-US" dirty="0"/>
          </a:p>
        </p:txBody>
      </p:sp>
    </p:spTree>
    <p:extLst>
      <p:ext uri="{BB962C8B-B14F-4D97-AF65-F5344CB8AC3E}">
        <p14:creationId xmlns:p14="http://schemas.microsoft.com/office/powerpoint/2010/main" val="3224474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E0C44-062F-4B6F-8278-CEC4C9E1504A}"/>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98285-33FA-4D03-BB75-D60EC284A49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6CD2D76-B001-49B3-AC1F-EFD8A6A79065}"/>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17CCB1C-A1B8-44A0-8F7F-2FE2B22D50F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AEDA72-931F-4D7B-A494-6F8262D4CABA}"/>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B20BFBC-D89F-4F33-8812-AD03E0625F86}"/>
              </a:ext>
            </a:extLst>
          </p:cNvPr>
          <p:cNvSpPr>
            <a:spLocks noGrp="1"/>
          </p:cNvSpPr>
          <p:nvPr>
            <p:ph type="dt" sz="half" idx="10"/>
          </p:nvPr>
        </p:nvSpPr>
        <p:spPr/>
        <p:txBody>
          <a:bodyPr/>
          <a:lstStyle>
            <a:lvl1pPr>
              <a:defRPr/>
            </a:lvl1pPr>
          </a:lstStyle>
          <a:p>
            <a:endParaRPr lang="es-ES" altLang="en-US" dirty="0"/>
          </a:p>
        </p:txBody>
      </p:sp>
      <p:sp>
        <p:nvSpPr>
          <p:cNvPr id="8" name="Footer Placeholder 7">
            <a:extLst>
              <a:ext uri="{FF2B5EF4-FFF2-40B4-BE49-F238E27FC236}">
                <a16:creationId xmlns:a16="http://schemas.microsoft.com/office/drawing/2014/main" id="{F27F6BC4-2D52-477B-A6F3-AC3A2B0B6FDE}"/>
              </a:ext>
            </a:extLst>
          </p:cNvPr>
          <p:cNvSpPr>
            <a:spLocks noGrp="1"/>
          </p:cNvSpPr>
          <p:nvPr>
            <p:ph type="ftr" sz="quarter" idx="11"/>
          </p:nvPr>
        </p:nvSpPr>
        <p:spPr/>
        <p:txBody>
          <a:bodyPr/>
          <a:lstStyle>
            <a:lvl1pPr>
              <a:defRPr/>
            </a:lvl1pPr>
          </a:lstStyle>
          <a:p>
            <a:endParaRPr lang="es-ES" altLang="en-US" dirty="0"/>
          </a:p>
        </p:txBody>
      </p:sp>
      <p:sp>
        <p:nvSpPr>
          <p:cNvPr id="9" name="Slide Number Placeholder 8">
            <a:extLst>
              <a:ext uri="{FF2B5EF4-FFF2-40B4-BE49-F238E27FC236}">
                <a16:creationId xmlns:a16="http://schemas.microsoft.com/office/drawing/2014/main" id="{752FC33E-EDA1-4B8F-9253-A9595584D19B}"/>
              </a:ext>
            </a:extLst>
          </p:cNvPr>
          <p:cNvSpPr>
            <a:spLocks noGrp="1"/>
          </p:cNvSpPr>
          <p:nvPr>
            <p:ph type="sldNum" sz="quarter" idx="12"/>
          </p:nvPr>
        </p:nvSpPr>
        <p:spPr/>
        <p:txBody>
          <a:bodyPr/>
          <a:lstStyle>
            <a:lvl1pPr>
              <a:defRPr/>
            </a:lvl1pPr>
          </a:lstStyle>
          <a:p>
            <a:fld id="{F01F1074-8692-4BDB-BE2B-1A3514CF57BD}" type="slidenum">
              <a:rPr lang="es-ES" altLang="en-US"/>
              <a:pPr/>
              <a:t>‹#›</a:t>
            </a:fld>
            <a:endParaRPr lang="es-ES" altLang="en-US" dirty="0"/>
          </a:p>
        </p:txBody>
      </p:sp>
    </p:spTree>
    <p:extLst>
      <p:ext uri="{BB962C8B-B14F-4D97-AF65-F5344CB8AC3E}">
        <p14:creationId xmlns:p14="http://schemas.microsoft.com/office/powerpoint/2010/main" val="2624072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70732-121A-44D8-8F26-43532E374CB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BC205CB-83E7-4217-99E3-7670F8B373E4}"/>
              </a:ext>
            </a:extLst>
          </p:cNvPr>
          <p:cNvSpPr>
            <a:spLocks noGrp="1"/>
          </p:cNvSpPr>
          <p:nvPr>
            <p:ph type="dt" sz="half" idx="10"/>
          </p:nvPr>
        </p:nvSpPr>
        <p:spPr/>
        <p:txBody>
          <a:bodyPr/>
          <a:lstStyle>
            <a:lvl1pPr>
              <a:defRPr/>
            </a:lvl1pPr>
          </a:lstStyle>
          <a:p>
            <a:endParaRPr lang="es-ES" altLang="en-US" dirty="0"/>
          </a:p>
        </p:txBody>
      </p:sp>
      <p:sp>
        <p:nvSpPr>
          <p:cNvPr id="4" name="Footer Placeholder 3">
            <a:extLst>
              <a:ext uri="{FF2B5EF4-FFF2-40B4-BE49-F238E27FC236}">
                <a16:creationId xmlns:a16="http://schemas.microsoft.com/office/drawing/2014/main" id="{D455C704-3517-4C99-92F5-655AE09C518D}"/>
              </a:ext>
            </a:extLst>
          </p:cNvPr>
          <p:cNvSpPr>
            <a:spLocks noGrp="1"/>
          </p:cNvSpPr>
          <p:nvPr>
            <p:ph type="ftr" sz="quarter" idx="11"/>
          </p:nvPr>
        </p:nvSpPr>
        <p:spPr/>
        <p:txBody>
          <a:bodyPr/>
          <a:lstStyle>
            <a:lvl1pPr>
              <a:defRPr/>
            </a:lvl1pPr>
          </a:lstStyle>
          <a:p>
            <a:endParaRPr lang="es-ES" altLang="en-US" dirty="0"/>
          </a:p>
        </p:txBody>
      </p:sp>
      <p:sp>
        <p:nvSpPr>
          <p:cNvPr id="5" name="Slide Number Placeholder 4">
            <a:extLst>
              <a:ext uri="{FF2B5EF4-FFF2-40B4-BE49-F238E27FC236}">
                <a16:creationId xmlns:a16="http://schemas.microsoft.com/office/drawing/2014/main" id="{74C78379-488B-4FAB-B232-415B8726B03E}"/>
              </a:ext>
            </a:extLst>
          </p:cNvPr>
          <p:cNvSpPr>
            <a:spLocks noGrp="1"/>
          </p:cNvSpPr>
          <p:nvPr>
            <p:ph type="sldNum" sz="quarter" idx="12"/>
          </p:nvPr>
        </p:nvSpPr>
        <p:spPr/>
        <p:txBody>
          <a:bodyPr/>
          <a:lstStyle>
            <a:lvl1pPr>
              <a:defRPr/>
            </a:lvl1pPr>
          </a:lstStyle>
          <a:p>
            <a:fld id="{C2A0C7C8-DF74-47FF-86D9-028A5B825FE2}" type="slidenum">
              <a:rPr lang="es-ES" altLang="en-US"/>
              <a:pPr/>
              <a:t>‹#›</a:t>
            </a:fld>
            <a:endParaRPr lang="es-ES" altLang="en-US" dirty="0"/>
          </a:p>
        </p:txBody>
      </p:sp>
    </p:spTree>
    <p:extLst>
      <p:ext uri="{BB962C8B-B14F-4D97-AF65-F5344CB8AC3E}">
        <p14:creationId xmlns:p14="http://schemas.microsoft.com/office/powerpoint/2010/main" val="462049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ABB36C-0586-4268-9F08-700C3E195593}"/>
              </a:ext>
            </a:extLst>
          </p:cNvPr>
          <p:cNvSpPr>
            <a:spLocks noGrp="1"/>
          </p:cNvSpPr>
          <p:nvPr>
            <p:ph type="dt" sz="half" idx="10"/>
          </p:nvPr>
        </p:nvSpPr>
        <p:spPr/>
        <p:txBody>
          <a:bodyPr/>
          <a:lstStyle>
            <a:lvl1pPr>
              <a:defRPr/>
            </a:lvl1pPr>
          </a:lstStyle>
          <a:p>
            <a:endParaRPr lang="es-ES" altLang="en-US" dirty="0"/>
          </a:p>
        </p:txBody>
      </p:sp>
      <p:sp>
        <p:nvSpPr>
          <p:cNvPr id="3" name="Footer Placeholder 2">
            <a:extLst>
              <a:ext uri="{FF2B5EF4-FFF2-40B4-BE49-F238E27FC236}">
                <a16:creationId xmlns:a16="http://schemas.microsoft.com/office/drawing/2014/main" id="{100AC09D-2ACE-437F-933D-693D296058A3}"/>
              </a:ext>
            </a:extLst>
          </p:cNvPr>
          <p:cNvSpPr>
            <a:spLocks noGrp="1"/>
          </p:cNvSpPr>
          <p:nvPr>
            <p:ph type="ftr" sz="quarter" idx="11"/>
          </p:nvPr>
        </p:nvSpPr>
        <p:spPr/>
        <p:txBody>
          <a:bodyPr/>
          <a:lstStyle>
            <a:lvl1pPr>
              <a:defRPr/>
            </a:lvl1pPr>
          </a:lstStyle>
          <a:p>
            <a:endParaRPr lang="es-ES" altLang="en-US" dirty="0"/>
          </a:p>
        </p:txBody>
      </p:sp>
      <p:sp>
        <p:nvSpPr>
          <p:cNvPr id="4" name="Slide Number Placeholder 3">
            <a:extLst>
              <a:ext uri="{FF2B5EF4-FFF2-40B4-BE49-F238E27FC236}">
                <a16:creationId xmlns:a16="http://schemas.microsoft.com/office/drawing/2014/main" id="{EB948E94-A98A-4D71-BA1B-26610E1586CB}"/>
              </a:ext>
            </a:extLst>
          </p:cNvPr>
          <p:cNvSpPr>
            <a:spLocks noGrp="1"/>
          </p:cNvSpPr>
          <p:nvPr>
            <p:ph type="sldNum" sz="quarter" idx="12"/>
          </p:nvPr>
        </p:nvSpPr>
        <p:spPr/>
        <p:txBody>
          <a:bodyPr/>
          <a:lstStyle>
            <a:lvl1pPr>
              <a:defRPr/>
            </a:lvl1pPr>
          </a:lstStyle>
          <a:p>
            <a:fld id="{DFC418AC-F078-4307-9C18-C244A8012948}" type="slidenum">
              <a:rPr lang="es-ES" altLang="en-US"/>
              <a:pPr/>
              <a:t>‹#›</a:t>
            </a:fld>
            <a:endParaRPr lang="es-ES" altLang="en-US" dirty="0"/>
          </a:p>
        </p:txBody>
      </p:sp>
    </p:spTree>
    <p:extLst>
      <p:ext uri="{BB962C8B-B14F-4D97-AF65-F5344CB8AC3E}">
        <p14:creationId xmlns:p14="http://schemas.microsoft.com/office/powerpoint/2010/main" val="258416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3C2FE-C4B9-44D0-BE9D-2CD092CA1D2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2D43288-64CA-453B-B8D7-2B2DA94A10F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F95A504-24F0-442C-A47E-400B00101FA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45E87D-C063-4C89-9237-311BD1EA1666}"/>
              </a:ext>
            </a:extLst>
          </p:cNvPr>
          <p:cNvSpPr>
            <a:spLocks noGrp="1"/>
          </p:cNvSpPr>
          <p:nvPr>
            <p:ph type="dt" sz="half" idx="10"/>
          </p:nvPr>
        </p:nvSpPr>
        <p:spPr/>
        <p:txBody>
          <a:bodyPr/>
          <a:lstStyle>
            <a:lvl1pPr>
              <a:defRPr/>
            </a:lvl1pPr>
          </a:lstStyle>
          <a:p>
            <a:endParaRPr lang="es-ES" altLang="en-US" dirty="0"/>
          </a:p>
        </p:txBody>
      </p:sp>
      <p:sp>
        <p:nvSpPr>
          <p:cNvPr id="6" name="Footer Placeholder 5">
            <a:extLst>
              <a:ext uri="{FF2B5EF4-FFF2-40B4-BE49-F238E27FC236}">
                <a16:creationId xmlns:a16="http://schemas.microsoft.com/office/drawing/2014/main" id="{F6EE4899-CD02-45A7-82F3-EC14DB4106BD}"/>
              </a:ext>
            </a:extLst>
          </p:cNvPr>
          <p:cNvSpPr>
            <a:spLocks noGrp="1"/>
          </p:cNvSpPr>
          <p:nvPr>
            <p:ph type="ftr" sz="quarter" idx="11"/>
          </p:nvPr>
        </p:nvSpPr>
        <p:spPr/>
        <p:txBody>
          <a:bodyPr/>
          <a:lstStyle>
            <a:lvl1pPr>
              <a:defRPr/>
            </a:lvl1pPr>
          </a:lstStyle>
          <a:p>
            <a:endParaRPr lang="es-ES" altLang="en-US" dirty="0"/>
          </a:p>
        </p:txBody>
      </p:sp>
      <p:sp>
        <p:nvSpPr>
          <p:cNvPr id="7" name="Slide Number Placeholder 6">
            <a:extLst>
              <a:ext uri="{FF2B5EF4-FFF2-40B4-BE49-F238E27FC236}">
                <a16:creationId xmlns:a16="http://schemas.microsoft.com/office/drawing/2014/main" id="{1461941E-15C7-4710-A3F6-2A9E7EB0D14B}"/>
              </a:ext>
            </a:extLst>
          </p:cNvPr>
          <p:cNvSpPr>
            <a:spLocks noGrp="1"/>
          </p:cNvSpPr>
          <p:nvPr>
            <p:ph type="sldNum" sz="quarter" idx="12"/>
          </p:nvPr>
        </p:nvSpPr>
        <p:spPr/>
        <p:txBody>
          <a:bodyPr/>
          <a:lstStyle>
            <a:lvl1pPr>
              <a:defRPr/>
            </a:lvl1pPr>
          </a:lstStyle>
          <a:p>
            <a:fld id="{A6C7C04A-E456-427B-8DEF-E2D2EDEB9200}" type="slidenum">
              <a:rPr lang="es-ES" altLang="en-US"/>
              <a:pPr/>
              <a:t>‹#›</a:t>
            </a:fld>
            <a:endParaRPr lang="es-ES" altLang="en-US" dirty="0"/>
          </a:p>
        </p:txBody>
      </p:sp>
    </p:spTree>
    <p:extLst>
      <p:ext uri="{BB962C8B-B14F-4D97-AF65-F5344CB8AC3E}">
        <p14:creationId xmlns:p14="http://schemas.microsoft.com/office/powerpoint/2010/main" val="2250645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2E7DC-8276-43D5-A0E2-C36144F8184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3D8CC35-FDE1-41B2-8148-62FAE2D4488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6366FB1-46F0-43DD-812A-48D576CDF7B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930170-7A45-4B08-955D-F7F0545FC228}"/>
              </a:ext>
            </a:extLst>
          </p:cNvPr>
          <p:cNvSpPr>
            <a:spLocks noGrp="1"/>
          </p:cNvSpPr>
          <p:nvPr>
            <p:ph type="dt" sz="half" idx="10"/>
          </p:nvPr>
        </p:nvSpPr>
        <p:spPr/>
        <p:txBody>
          <a:bodyPr/>
          <a:lstStyle>
            <a:lvl1pPr>
              <a:defRPr/>
            </a:lvl1pPr>
          </a:lstStyle>
          <a:p>
            <a:endParaRPr lang="es-ES" altLang="en-US" dirty="0"/>
          </a:p>
        </p:txBody>
      </p:sp>
      <p:sp>
        <p:nvSpPr>
          <p:cNvPr id="6" name="Footer Placeholder 5">
            <a:extLst>
              <a:ext uri="{FF2B5EF4-FFF2-40B4-BE49-F238E27FC236}">
                <a16:creationId xmlns:a16="http://schemas.microsoft.com/office/drawing/2014/main" id="{693FF0E2-86E3-4A19-BD10-0F10FB381091}"/>
              </a:ext>
            </a:extLst>
          </p:cNvPr>
          <p:cNvSpPr>
            <a:spLocks noGrp="1"/>
          </p:cNvSpPr>
          <p:nvPr>
            <p:ph type="ftr" sz="quarter" idx="11"/>
          </p:nvPr>
        </p:nvSpPr>
        <p:spPr/>
        <p:txBody>
          <a:bodyPr/>
          <a:lstStyle>
            <a:lvl1pPr>
              <a:defRPr/>
            </a:lvl1pPr>
          </a:lstStyle>
          <a:p>
            <a:endParaRPr lang="es-ES" altLang="en-US" dirty="0"/>
          </a:p>
        </p:txBody>
      </p:sp>
      <p:sp>
        <p:nvSpPr>
          <p:cNvPr id="7" name="Slide Number Placeholder 6">
            <a:extLst>
              <a:ext uri="{FF2B5EF4-FFF2-40B4-BE49-F238E27FC236}">
                <a16:creationId xmlns:a16="http://schemas.microsoft.com/office/drawing/2014/main" id="{2439FF68-693D-4A0A-AFF7-80C0AF214FA5}"/>
              </a:ext>
            </a:extLst>
          </p:cNvPr>
          <p:cNvSpPr>
            <a:spLocks noGrp="1"/>
          </p:cNvSpPr>
          <p:nvPr>
            <p:ph type="sldNum" sz="quarter" idx="12"/>
          </p:nvPr>
        </p:nvSpPr>
        <p:spPr/>
        <p:txBody>
          <a:bodyPr/>
          <a:lstStyle>
            <a:lvl1pPr>
              <a:defRPr/>
            </a:lvl1pPr>
          </a:lstStyle>
          <a:p>
            <a:fld id="{5370DB40-756E-4F79-A08D-114C02106A3B}" type="slidenum">
              <a:rPr lang="es-ES" altLang="en-US"/>
              <a:pPr/>
              <a:t>‹#›</a:t>
            </a:fld>
            <a:endParaRPr lang="es-ES" altLang="en-US" dirty="0"/>
          </a:p>
        </p:txBody>
      </p:sp>
    </p:spTree>
    <p:extLst>
      <p:ext uri="{BB962C8B-B14F-4D97-AF65-F5344CB8AC3E}">
        <p14:creationId xmlns:p14="http://schemas.microsoft.com/office/powerpoint/2010/main" val="205797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A9CD4F0-0590-44B4-876E-A50D42FF2BB4}"/>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n-US"/>
              <a:t>Haga clic para cambiar el estilo de título	</a:t>
            </a:r>
          </a:p>
        </p:txBody>
      </p:sp>
      <p:sp>
        <p:nvSpPr>
          <p:cNvPr id="1027" name="Rectangle 3">
            <a:extLst>
              <a:ext uri="{FF2B5EF4-FFF2-40B4-BE49-F238E27FC236}">
                <a16:creationId xmlns:a16="http://schemas.microsoft.com/office/drawing/2014/main" id="{77024C5D-EFCB-425E-AC25-E66CCA0B4E88}"/>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n-US"/>
              <a:t>Haga clic para modificar el estilo de texto del patrón</a:t>
            </a:r>
          </a:p>
          <a:p>
            <a:pPr lvl="1"/>
            <a:r>
              <a:rPr lang="es-ES" altLang="en-US"/>
              <a:t>Segundo nivel</a:t>
            </a:r>
          </a:p>
          <a:p>
            <a:pPr lvl="2"/>
            <a:r>
              <a:rPr lang="es-ES" altLang="en-US"/>
              <a:t>Tercer nivel</a:t>
            </a:r>
          </a:p>
          <a:p>
            <a:pPr lvl="3"/>
            <a:r>
              <a:rPr lang="es-ES" altLang="en-US"/>
              <a:t>Cuarto nivel</a:t>
            </a:r>
          </a:p>
          <a:p>
            <a:pPr lvl="4"/>
            <a:r>
              <a:rPr lang="es-ES" altLang="en-US"/>
              <a:t>Quinto nivel</a:t>
            </a:r>
          </a:p>
        </p:txBody>
      </p:sp>
      <p:sp>
        <p:nvSpPr>
          <p:cNvPr id="1028" name="Rectangle 4">
            <a:extLst>
              <a:ext uri="{FF2B5EF4-FFF2-40B4-BE49-F238E27FC236}">
                <a16:creationId xmlns:a16="http://schemas.microsoft.com/office/drawing/2014/main" id="{1012732E-BFA0-4557-B750-17806F5C487C}"/>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en-US" dirty="0"/>
          </a:p>
        </p:txBody>
      </p:sp>
      <p:sp>
        <p:nvSpPr>
          <p:cNvPr id="1029" name="Rectangle 5">
            <a:extLst>
              <a:ext uri="{FF2B5EF4-FFF2-40B4-BE49-F238E27FC236}">
                <a16:creationId xmlns:a16="http://schemas.microsoft.com/office/drawing/2014/main" id="{DCCB7FC2-0A57-42D4-BCBF-1EBCE7FE8D89}"/>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en-US" dirty="0"/>
          </a:p>
        </p:txBody>
      </p:sp>
      <p:sp>
        <p:nvSpPr>
          <p:cNvPr id="1030" name="Rectangle 6">
            <a:extLst>
              <a:ext uri="{FF2B5EF4-FFF2-40B4-BE49-F238E27FC236}">
                <a16:creationId xmlns:a16="http://schemas.microsoft.com/office/drawing/2014/main" id="{B4E8CF96-18BB-4B73-90E0-9A68BD938DB7}"/>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76AB34B-0DD0-4290-A31F-EAEAB6231431}" type="slidenum">
              <a:rPr lang="es-ES" altLang="en-US"/>
              <a:pPr/>
              <a:t>‹#›</a:t>
            </a:fld>
            <a:endParaRPr lang="es-E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C037F-63FB-430C-A86A-0C8DE6E7F71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F40E34B-BBBD-4212-80EC-B832E16F58E9}"/>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F0B2FA78-24C8-424C-8FE2-419AA512BBA6}"/>
              </a:ext>
            </a:extLst>
          </p:cNvPr>
          <p:cNvPicPr>
            <a:picLocks noChangeAspect="1"/>
          </p:cNvPicPr>
          <p:nvPr/>
        </p:nvPicPr>
        <p:blipFill rotWithShape="1">
          <a:blip r:embed="rId2"/>
          <a:srcRect l="12500" r="12500"/>
          <a:stretch/>
        </p:blipFill>
        <p:spPr>
          <a:xfrm>
            <a:off x="0" y="0"/>
            <a:ext cx="9144000" cy="6858000"/>
          </a:xfrm>
          <a:prstGeom prst="rect">
            <a:avLst/>
          </a:prstGeom>
        </p:spPr>
      </p:pic>
    </p:spTree>
    <p:extLst>
      <p:ext uri="{BB962C8B-B14F-4D97-AF65-F5344CB8AC3E}">
        <p14:creationId xmlns:p14="http://schemas.microsoft.com/office/powerpoint/2010/main" val="2181860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D7FEB-7756-4F63-B6EB-FF0FCCC79639}"/>
              </a:ext>
            </a:extLst>
          </p:cNvPr>
          <p:cNvSpPr>
            <a:spLocks noGrp="1"/>
          </p:cNvSpPr>
          <p:nvPr>
            <p:ph type="title"/>
          </p:nvPr>
        </p:nvSpPr>
        <p:spPr/>
        <p:txBody>
          <a:bodyPr/>
          <a:lstStyle/>
          <a:p>
            <a:endParaRPr lang="en-US" dirty="0"/>
          </a:p>
        </p:txBody>
      </p:sp>
      <p:pic>
        <p:nvPicPr>
          <p:cNvPr id="5" name="Content Placeholder 4" descr="A picture containing outdoor, plant, grass&#10;&#10;Description automatically generated">
            <a:extLst>
              <a:ext uri="{FF2B5EF4-FFF2-40B4-BE49-F238E27FC236}">
                <a16:creationId xmlns:a16="http://schemas.microsoft.com/office/drawing/2014/main" id="{C0BA8444-9171-421C-BDDF-DA61E964D76E}"/>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6742" r="10541"/>
          <a:stretch/>
        </p:blipFill>
        <p:spPr>
          <a:xfrm>
            <a:off x="0" y="1"/>
            <a:ext cx="9144000" cy="6857999"/>
          </a:xfrm>
        </p:spPr>
      </p:pic>
      <p:sp>
        <p:nvSpPr>
          <p:cNvPr id="8" name="Rectangle 7">
            <a:extLst>
              <a:ext uri="{FF2B5EF4-FFF2-40B4-BE49-F238E27FC236}">
                <a16:creationId xmlns:a16="http://schemas.microsoft.com/office/drawing/2014/main" id="{A36FEA0F-E74D-479B-A781-539D6CE4EBEF}"/>
              </a:ext>
            </a:extLst>
          </p:cNvPr>
          <p:cNvSpPr/>
          <p:nvPr/>
        </p:nvSpPr>
        <p:spPr>
          <a:xfrm>
            <a:off x="971600" y="2492896"/>
            <a:ext cx="6984776" cy="18722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t>Ecclesiastes 9:11 </a:t>
            </a:r>
          </a:p>
          <a:p>
            <a:pPr algn="ctr"/>
            <a:endParaRPr lang="en-US" sz="2800" dirty="0"/>
          </a:p>
          <a:p>
            <a:pPr algn="ctr"/>
            <a:r>
              <a:rPr lang="en-US" sz="2800" dirty="0"/>
              <a:t>“…time and chance happen to them all.”</a:t>
            </a:r>
          </a:p>
        </p:txBody>
      </p:sp>
    </p:spTree>
    <p:extLst>
      <p:ext uri="{BB962C8B-B14F-4D97-AF65-F5344CB8AC3E}">
        <p14:creationId xmlns:p14="http://schemas.microsoft.com/office/powerpoint/2010/main" val="204271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5451E-9167-4B81-BE63-FE75043BCF76}"/>
              </a:ext>
            </a:extLst>
          </p:cNvPr>
          <p:cNvSpPr>
            <a:spLocks noGrp="1"/>
          </p:cNvSpPr>
          <p:nvPr>
            <p:ph type="title"/>
          </p:nvPr>
        </p:nvSpPr>
        <p:spPr/>
        <p:txBody>
          <a:bodyPr/>
          <a:lstStyle/>
          <a:p>
            <a:endParaRPr lang="en-US" dirty="0"/>
          </a:p>
        </p:txBody>
      </p:sp>
      <p:pic>
        <p:nvPicPr>
          <p:cNvPr id="8" name="Content Placeholder 7" descr="A body of water with trees around it&#10;&#10;Description automatically generated with low confidence">
            <a:extLst>
              <a:ext uri="{FF2B5EF4-FFF2-40B4-BE49-F238E27FC236}">
                <a16:creationId xmlns:a16="http://schemas.microsoft.com/office/drawing/2014/main" id="{A9A41A9E-5108-4F06-937D-031A2928570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878" r="5878" b="-811"/>
          <a:stretch/>
        </p:blipFill>
        <p:spPr>
          <a:xfrm>
            <a:off x="0" y="0"/>
            <a:ext cx="9144000" cy="6913563"/>
          </a:xfrm>
        </p:spPr>
      </p:pic>
      <p:sp>
        <p:nvSpPr>
          <p:cNvPr id="9" name="Rectangle 8">
            <a:extLst>
              <a:ext uri="{FF2B5EF4-FFF2-40B4-BE49-F238E27FC236}">
                <a16:creationId xmlns:a16="http://schemas.microsoft.com/office/drawing/2014/main" id="{5DB93C1B-9F1B-4E93-B1D3-30B8CC056C75}"/>
              </a:ext>
            </a:extLst>
          </p:cNvPr>
          <p:cNvSpPr/>
          <p:nvPr/>
        </p:nvSpPr>
        <p:spPr>
          <a:xfrm>
            <a:off x="971600" y="2492896"/>
            <a:ext cx="6984776" cy="18722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t>Ecclesiastes 9:11 </a:t>
            </a:r>
          </a:p>
          <a:p>
            <a:pPr algn="ctr"/>
            <a:endParaRPr lang="en-US" sz="2800" dirty="0"/>
          </a:p>
          <a:p>
            <a:pPr algn="ctr"/>
            <a:r>
              <a:rPr lang="en-US" sz="2800" dirty="0"/>
              <a:t>“…time and chance happen to them all.”</a:t>
            </a:r>
          </a:p>
        </p:txBody>
      </p:sp>
    </p:spTree>
    <p:extLst>
      <p:ext uri="{BB962C8B-B14F-4D97-AF65-F5344CB8AC3E}">
        <p14:creationId xmlns:p14="http://schemas.microsoft.com/office/powerpoint/2010/main" val="3507326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5451E-9167-4B81-BE63-FE75043BCF76}"/>
              </a:ext>
            </a:extLst>
          </p:cNvPr>
          <p:cNvSpPr>
            <a:spLocks noGrp="1"/>
          </p:cNvSpPr>
          <p:nvPr>
            <p:ph type="title"/>
          </p:nvPr>
        </p:nvSpPr>
        <p:spPr/>
        <p:txBody>
          <a:bodyPr/>
          <a:lstStyle/>
          <a:p>
            <a:endParaRPr lang="en-US" dirty="0"/>
          </a:p>
        </p:txBody>
      </p:sp>
      <p:pic>
        <p:nvPicPr>
          <p:cNvPr id="8" name="Content Placeholder 7" descr="A body of water with trees around it&#10;&#10;Description automatically generated with low confidence">
            <a:extLst>
              <a:ext uri="{FF2B5EF4-FFF2-40B4-BE49-F238E27FC236}">
                <a16:creationId xmlns:a16="http://schemas.microsoft.com/office/drawing/2014/main" id="{A9A41A9E-5108-4F06-937D-031A2928570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878" r="5878" b="-811"/>
          <a:stretch/>
        </p:blipFill>
        <p:spPr>
          <a:xfrm>
            <a:off x="0" y="0"/>
            <a:ext cx="9144000" cy="6913563"/>
          </a:xfrm>
        </p:spPr>
      </p:pic>
      <p:sp>
        <p:nvSpPr>
          <p:cNvPr id="9" name="Rectangle 8">
            <a:extLst>
              <a:ext uri="{FF2B5EF4-FFF2-40B4-BE49-F238E27FC236}">
                <a16:creationId xmlns:a16="http://schemas.microsoft.com/office/drawing/2014/main" id="{5DB93C1B-9F1B-4E93-B1D3-30B8CC056C75}"/>
              </a:ext>
            </a:extLst>
          </p:cNvPr>
          <p:cNvSpPr/>
          <p:nvPr/>
        </p:nvSpPr>
        <p:spPr>
          <a:xfrm>
            <a:off x="971600" y="2492896"/>
            <a:ext cx="6984776" cy="25202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t>John 14:30 </a:t>
            </a:r>
          </a:p>
          <a:p>
            <a:pPr algn="ctr"/>
            <a:endParaRPr lang="en-US" sz="2800" dirty="0"/>
          </a:p>
          <a:p>
            <a:pPr algn="ctr"/>
            <a:r>
              <a:rPr lang="en-US" sz="2800" dirty="0"/>
              <a:t>“I will no longer talk much with you, for the ruler of this world is coming, and he has nothing in Me.”</a:t>
            </a:r>
          </a:p>
        </p:txBody>
      </p:sp>
    </p:spTree>
    <p:extLst>
      <p:ext uri="{BB962C8B-B14F-4D97-AF65-F5344CB8AC3E}">
        <p14:creationId xmlns:p14="http://schemas.microsoft.com/office/powerpoint/2010/main" val="2774055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5451E-9167-4B81-BE63-FE75043BCF76}"/>
              </a:ext>
            </a:extLst>
          </p:cNvPr>
          <p:cNvSpPr>
            <a:spLocks noGrp="1"/>
          </p:cNvSpPr>
          <p:nvPr>
            <p:ph type="title"/>
          </p:nvPr>
        </p:nvSpPr>
        <p:spPr/>
        <p:txBody>
          <a:bodyPr/>
          <a:lstStyle/>
          <a:p>
            <a:endParaRPr lang="en-US" dirty="0"/>
          </a:p>
        </p:txBody>
      </p:sp>
      <p:pic>
        <p:nvPicPr>
          <p:cNvPr id="8" name="Content Placeholder 7" descr="A body of water with trees around it&#10;&#10;Description automatically generated with low confidence">
            <a:extLst>
              <a:ext uri="{FF2B5EF4-FFF2-40B4-BE49-F238E27FC236}">
                <a16:creationId xmlns:a16="http://schemas.microsoft.com/office/drawing/2014/main" id="{A9A41A9E-5108-4F06-937D-031A2928570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878" r="5878" b="-811"/>
          <a:stretch/>
        </p:blipFill>
        <p:spPr>
          <a:xfrm>
            <a:off x="0" y="0"/>
            <a:ext cx="9144000" cy="6913563"/>
          </a:xfrm>
        </p:spPr>
      </p:pic>
      <p:sp>
        <p:nvSpPr>
          <p:cNvPr id="9" name="Rectangle 8">
            <a:extLst>
              <a:ext uri="{FF2B5EF4-FFF2-40B4-BE49-F238E27FC236}">
                <a16:creationId xmlns:a16="http://schemas.microsoft.com/office/drawing/2014/main" id="{5DB93C1B-9F1B-4E93-B1D3-30B8CC056C75}"/>
              </a:ext>
            </a:extLst>
          </p:cNvPr>
          <p:cNvSpPr/>
          <p:nvPr/>
        </p:nvSpPr>
        <p:spPr>
          <a:xfrm>
            <a:off x="971600" y="2492896"/>
            <a:ext cx="6984776" cy="25202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t>Romans 8:22 </a:t>
            </a:r>
          </a:p>
          <a:p>
            <a:pPr algn="ctr"/>
            <a:endParaRPr lang="en-US" sz="2800" dirty="0"/>
          </a:p>
          <a:p>
            <a:pPr algn="ctr"/>
            <a:r>
              <a:rPr lang="en-US" sz="2800" dirty="0"/>
              <a:t>“For we know that the whole creation groans and labors with birth pangs together until now.”</a:t>
            </a:r>
          </a:p>
        </p:txBody>
      </p:sp>
    </p:spTree>
    <p:extLst>
      <p:ext uri="{BB962C8B-B14F-4D97-AF65-F5344CB8AC3E}">
        <p14:creationId xmlns:p14="http://schemas.microsoft.com/office/powerpoint/2010/main" val="3577592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58E92-D68C-4F75-9A13-6F7EBD46FBE0}"/>
              </a:ext>
            </a:extLst>
          </p:cNvPr>
          <p:cNvSpPr>
            <a:spLocks noGrp="1"/>
          </p:cNvSpPr>
          <p:nvPr>
            <p:ph type="title"/>
          </p:nvPr>
        </p:nvSpPr>
        <p:spPr/>
        <p:txBody>
          <a:bodyPr/>
          <a:lstStyle/>
          <a:p>
            <a:r>
              <a:rPr lang="en-US" dirty="0"/>
              <a:t>John 15:1-4</a:t>
            </a:r>
          </a:p>
        </p:txBody>
      </p:sp>
      <p:sp>
        <p:nvSpPr>
          <p:cNvPr id="3" name="Content Placeholder 2">
            <a:extLst>
              <a:ext uri="{FF2B5EF4-FFF2-40B4-BE49-F238E27FC236}">
                <a16:creationId xmlns:a16="http://schemas.microsoft.com/office/drawing/2014/main" id="{0CB4B156-20C8-441A-ACB5-7005A6C44ABF}"/>
              </a:ext>
            </a:extLst>
          </p:cNvPr>
          <p:cNvSpPr>
            <a:spLocks noGrp="1"/>
          </p:cNvSpPr>
          <p:nvPr>
            <p:ph idx="1"/>
          </p:nvPr>
        </p:nvSpPr>
        <p:spPr/>
        <p:txBody>
          <a:bodyPr/>
          <a:lstStyle/>
          <a:p>
            <a:pPr marL="0" indent="0" rtl="0">
              <a:spcBef>
                <a:spcPts val="0"/>
              </a:spcBef>
              <a:spcAft>
                <a:spcPts val="0"/>
              </a:spcAft>
              <a:buNone/>
            </a:pPr>
            <a:r>
              <a:rPr lang="en-US" sz="2800" dirty="0"/>
              <a:t>“I am the true vine, and My Father is the vinedresser. </a:t>
            </a:r>
            <a:r>
              <a:rPr lang="en-US" sz="2800" b="1" baseline="30000" dirty="0">
                <a:highlight>
                  <a:srgbClr val="FFFFA3"/>
                </a:highlight>
              </a:rPr>
              <a:t>2</a:t>
            </a:r>
            <a:r>
              <a:rPr lang="en-US" sz="2800" b="1" dirty="0">
                <a:highlight>
                  <a:srgbClr val="FFFFA3"/>
                </a:highlight>
              </a:rPr>
              <a:t> Every branch in Me that does not bear fruit He takes away</a:t>
            </a:r>
            <a:r>
              <a:rPr lang="en-US" sz="2800" dirty="0"/>
              <a:t>; and every branch that bears fruit He prunes, that it may bear more fruit. </a:t>
            </a:r>
            <a:r>
              <a:rPr lang="en-US" sz="2800" baseline="30000" dirty="0"/>
              <a:t>3</a:t>
            </a:r>
            <a:r>
              <a:rPr lang="en-US" sz="2800" dirty="0"/>
              <a:t> You are already clean because of the word which I have spoken to you. </a:t>
            </a:r>
            <a:r>
              <a:rPr lang="en-US" sz="2800" baseline="30000" dirty="0"/>
              <a:t>4</a:t>
            </a:r>
            <a:r>
              <a:rPr lang="en-US" sz="2800" dirty="0"/>
              <a:t> Abide in Me, and I in you. As the branch cannot bear fruit of itself, unless it abides in the vine, neither can you, unless you abide in Me.”</a:t>
            </a:r>
          </a:p>
        </p:txBody>
      </p:sp>
    </p:spTree>
    <p:extLst>
      <p:ext uri="{BB962C8B-B14F-4D97-AF65-F5344CB8AC3E}">
        <p14:creationId xmlns:p14="http://schemas.microsoft.com/office/powerpoint/2010/main" val="647662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5451E-9167-4B81-BE63-FE75043BCF76}"/>
              </a:ext>
            </a:extLst>
          </p:cNvPr>
          <p:cNvSpPr>
            <a:spLocks noGrp="1"/>
          </p:cNvSpPr>
          <p:nvPr>
            <p:ph type="title"/>
          </p:nvPr>
        </p:nvSpPr>
        <p:spPr/>
        <p:txBody>
          <a:bodyPr/>
          <a:lstStyle/>
          <a:p>
            <a:endParaRPr lang="en-US" dirty="0"/>
          </a:p>
        </p:txBody>
      </p:sp>
      <p:pic>
        <p:nvPicPr>
          <p:cNvPr id="6" name="Content Placeholder 5" descr="A picture containing grass, outdoor, eating, mammal&#10;&#10;Description automatically generated">
            <a:extLst>
              <a:ext uri="{FF2B5EF4-FFF2-40B4-BE49-F238E27FC236}">
                <a16:creationId xmlns:a16="http://schemas.microsoft.com/office/drawing/2014/main" id="{2C273A13-8A8F-49ED-9A9C-6BF66394A0F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629" r="45976"/>
          <a:stretch/>
        </p:blipFill>
        <p:spPr>
          <a:xfrm>
            <a:off x="-20397" y="0"/>
            <a:ext cx="9164397" cy="6858000"/>
          </a:xfrm>
        </p:spPr>
      </p:pic>
      <p:sp>
        <p:nvSpPr>
          <p:cNvPr id="7" name="Rectangle 6">
            <a:extLst>
              <a:ext uri="{FF2B5EF4-FFF2-40B4-BE49-F238E27FC236}">
                <a16:creationId xmlns:a16="http://schemas.microsoft.com/office/drawing/2014/main" id="{82B70008-9B47-4B32-B00A-96EAB0B70C29}"/>
              </a:ext>
            </a:extLst>
          </p:cNvPr>
          <p:cNvSpPr/>
          <p:nvPr/>
        </p:nvSpPr>
        <p:spPr>
          <a:xfrm>
            <a:off x="1259632" y="548680"/>
            <a:ext cx="6840760"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accent4">
                    <a:lumMod val="65000"/>
                    <a:lumOff val="35000"/>
                  </a:schemeClr>
                </a:solidFill>
              </a:rPr>
              <a:t>“…He take away.”</a:t>
            </a:r>
          </a:p>
          <a:p>
            <a:pPr algn="ctr"/>
            <a:endParaRPr lang="en-US" sz="2800" dirty="0">
              <a:solidFill>
                <a:schemeClr val="accent4">
                  <a:lumMod val="65000"/>
                  <a:lumOff val="35000"/>
                </a:schemeClr>
              </a:solidFill>
            </a:endParaRPr>
          </a:p>
          <a:p>
            <a:pPr algn="ctr"/>
            <a:r>
              <a:rPr lang="en-US" sz="2800" dirty="0">
                <a:solidFill>
                  <a:schemeClr val="accent4">
                    <a:lumMod val="65000"/>
                    <a:lumOff val="35000"/>
                  </a:schemeClr>
                </a:solidFill>
              </a:rPr>
              <a:t>Gr. </a:t>
            </a:r>
            <a:r>
              <a:rPr lang="en-US" sz="2800" dirty="0" err="1">
                <a:solidFill>
                  <a:schemeClr val="accent4">
                    <a:lumMod val="65000"/>
                    <a:lumOff val="35000"/>
                  </a:schemeClr>
                </a:solidFill>
              </a:rPr>
              <a:t>Airo</a:t>
            </a:r>
            <a:r>
              <a:rPr lang="en-US" sz="2800" dirty="0">
                <a:solidFill>
                  <a:schemeClr val="accent4">
                    <a:lumMod val="65000"/>
                    <a:lumOff val="35000"/>
                  </a:schemeClr>
                </a:solidFill>
              </a:rPr>
              <a:t> = Lifts up, elevate</a:t>
            </a:r>
          </a:p>
        </p:txBody>
      </p:sp>
    </p:spTree>
    <p:extLst>
      <p:ext uri="{BB962C8B-B14F-4D97-AF65-F5344CB8AC3E}">
        <p14:creationId xmlns:p14="http://schemas.microsoft.com/office/powerpoint/2010/main" val="30281394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58E92-D68C-4F75-9A13-6F7EBD46FBE0}"/>
              </a:ext>
            </a:extLst>
          </p:cNvPr>
          <p:cNvSpPr>
            <a:spLocks noGrp="1"/>
          </p:cNvSpPr>
          <p:nvPr>
            <p:ph type="title"/>
          </p:nvPr>
        </p:nvSpPr>
        <p:spPr/>
        <p:txBody>
          <a:bodyPr/>
          <a:lstStyle/>
          <a:p>
            <a:r>
              <a:rPr lang="en-US" dirty="0"/>
              <a:t>John 15:1-4</a:t>
            </a:r>
          </a:p>
        </p:txBody>
      </p:sp>
      <p:sp>
        <p:nvSpPr>
          <p:cNvPr id="3" name="Content Placeholder 2">
            <a:extLst>
              <a:ext uri="{FF2B5EF4-FFF2-40B4-BE49-F238E27FC236}">
                <a16:creationId xmlns:a16="http://schemas.microsoft.com/office/drawing/2014/main" id="{0CB4B156-20C8-441A-ACB5-7005A6C44ABF}"/>
              </a:ext>
            </a:extLst>
          </p:cNvPr>
          <p:cNvSpPr>
            <a:spLocks noGrp="1"/>
          </p:cNvSpPr>
          <p:nvPr>
            <p:ph idx="1"/>
          </p:nvPr>
        </p:nvSpPr>
        <p:spPr/>
        <p:txBody>
          <a:bodyPr/>
          <a:lstStyle/>
          <a:p>
            <a:pPr marL="0" indent="0" rtl="0">
              <a:spcBef>
                <a:spcPts val="0"/>
              </a:spcBef>
              <a:spcAft>
                <a:spcPts val="0"/>
              </a:spcAft>
              <a:buNone/>
            </a:pPr>
            <a:r>
              <a:rPr lang="en-US" sz="2800" dirty="0"/>
              <a:t>“I am the true vine, and My Father is the vinedresser. </a:t>
            </a:r>
            <a:r>
              <a:rPr lang="en-US" sz="2800" baseline="30000" dirty="0"/>
              <a:t>2</a:t>
            </a:r>
            <a:r>
              <a:rPr lang="en-US" sz="2800" dirty="0"/>
              <a:t> Every branch in Me that does not bear fruit He takes away; and every branch that bears fruit He prunes, that it may bear more fruit. </a:t>
            </a:r>
            <a:r>
              <a:rPr lang="en-US" sz="2800" baseline="30000" dirty="0"/>
              <a:t>3</a:t>
            </a:r>
            <a:r>
              <a:rPr lang="en-US" sz="2800" dirty="0"/>
              <a:t> </a:t>
            </a:r>
            <a:r>
              <a:rPr lang="en-US" sz="2800" b="1" dirty="0">
                <a:highlight>
                  <a:srgbClr val="FFFFA3"/>
                </a:highlight>
              </a:rPr>
              <a:t>You are already clean because of the word which I have spoken to you. </a:t>
            </a:r>
            <a:r>
              <a:rPr lang="en-US" sz="2800" baseline="30000" dirty="0"/>
              <a:t>4</a:t>
            </a:r>
            <a:r>
              <a:rPr lang="en-US" sz="2800" dirty="0"/>
              <a:t> Abide in Me, and I in you. As the branch cannot bear fruit of itself, unless it abides in the vine, neither can you, unless you abide in Me.”</a:t>
            </a:r>
          </a:p>
        </p:txBody>
      </p:sp>
    </p:spTree>
    <p:extLst>
      <p:ext uri="{BB962C8B-B14F-4D97-AF65-F5344CB8AC3E}">
        <p14:creationId xmlns:p14="http://schemas.microsoft.com/office/powerpoint/2010/main" val="1567958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E4429-1F69-4279-9C8E-10D3B0E7138B}"/>
              </a:ext>
            </a:extLst>
          </p:cNvPr>
          <p:cNvSpPr>
            <a:spLocks noGrp="1"/>
          </p:cNvSpPr>
          <p:nvPr>
            <p:ph type="title"/>
          </p:nvPr>
        </p:nvSpPr>
        <p:spPr/>
        <p:txBody>
          <a:bodyPr/>
          <a:lstStyle/>
          <a:p>
            <a:endParaRPr lang="en-US"/>
          </a:p>
        </p:txBody>
      </p:sp>
      <p:pic>
        <p:nvPicPr>
          <p:cNvPr id="5" name="Content Placeholder 4" descr="A picture containing plant, green, tree, vegetable&#10;&#10;Description automatically generated">
            <a:extLst>
              <a:ext uri="{FF2B5EF4-FFF2-40B4-BE49-F238E27FC236}">
                <a16:creationId xmlns:a16="http://schemas.microsoft.com/office/drawing/2014/main" id="{BBB5EBB9-3C8F-4DC0-9EF9-1D733DD332E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3747" b="14088"/>
          <a:stretch/>
        </p:blipFill>
        <p:spPr>
          <a:xfrm>
            <a:off x="0" y="0"/>
            <a:ext cx="9144000" cy="6858000"/>
          </a:xfrm>
        </p:spPr>
      </p:pic>
      <p:sp>
        <p:nvSpPr>
          <p:cNvPr id="11" name="Rectangle 10">
            <a:extLst>
              <a:ext uri="{FF2B5EF4-FFF2-40B4-BE49-F238E27FC236}">
                <a16:creationId xmlns:a16="http://schemas.microsoft.com/office/drawing/2014/main" id="{FC691167-31E0-4F60-A3F1-8B34FCD5547A}"/>
              </a:ext>
            </a:extLst>
          </p:cNvPr>
          <p:cNvSpPr/>
          <p:nvPr/>
        </p:nvSpPr>
        <p:spPr>
          <a:xfrm>
            <a:off x="457200" y="188640"/>
            <a:ext cx="7931224"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B7877BE-7466-4B29-9E7F-F3BBAF3A038E}"/>
              </a:ext>
            </a:extLst>
          </p:cNvPr>
          <p:cNvSpPr txBox="1"/>
          <p:nvPr/>
        </p:nvSpPr>
        <p:spPr>
          <a:xfrm>
            <a:off x="973156" y="339914"/>
            <a:ext cx="6899312" cy="1569660"/>
          </a:xfrm>
          <a:prstGeom prst="rect">
            <a:avLst/>
          </a:prstGeom>
          <a:noFill/>
        </p:spPr>
        <p:txBody>
          <a:bodyPr wrap="square">
            <a:spAutoFit/>
          </a:bodyPr>
          <a:lstStyle/>
          <a:p>
            <a:pPr algn="ctr"/>
            <a:r>
              <a:rPr lang="en-US" sz="2400" b="1" dirty="0"/>
              <a:t>Hebrews 12:5-6 </a:t>
            </a:r>
          </a:p>
          <a:p>
            <a:pPr algn="ctr"/>
            <a:endParaRPr lang="en-US" sz="2400" b="1" dirty="0"/>
          </a:p>
          <a:p>
            <a:pPr algn="ctr"/>
            <a:r>
              <a:rPr lang="en-US" sz="2400" dirty="0"/>
              <a:t>“…whom the Lord loves He chastens,</a:t>
            </a:r>
            <a:br>
              <a:rPr lang="en-US" sz="2400" dirty="0"/>
            </a:br>
            <a:r>
              <a:rPr lang="en-US" sz="2400" dirty="0"/>
              <a:t>And scourges every son whom He receives.”</a:t>
            </a:r>
          </a:p>
        </p:txBody>
      </p:sp>
    </p:spTree>
    <p:extLst>
      <p:ext uri="{BB962C8B-B14F-4D97-AF65-F5344CB8AC3E}">
        <p14:creationId xmlns:p14="http://schemas.microsoft.com/office/powerpoint/2010/main" val="403621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E4429-1F69-4279-9C8E-10D3B0E7138B}"/>
              </a:ext>
            </a:extLst>
          </p:cNvPr>
          <p:cNvSpPr>
            <a:spLocks noGrp="1"/>
          </p:cNvSpPr>
          <p:nvPr>
            <p:ph type="title"/>
          </p:nvPr>
        </p:nvSpPr>
        <p:spPr/>
        <p:txBody>
          <a:bodyPr/>
          <a:lstStyle/>
          <a:p>
            <a:endParaRPr lang="en-US"/>
          </a:p>
        </p:txBody>
      </p:sp>
      <p:pic>
        <p:nvPicPr>
          <p:cNvPr id="5" name="Content Placeholder 4" descr="A picture containing plant, green, tree, vegetable&#10;&#10;Description automatically generated">
            <a:extLst>
              <a:ext uri="{FF2B5EF4-FFF2-40B4-BE49-F238E27FC236}">
                <a16:creationId xmlns:a16="http://schemas.microsoft.com/office/drawing/2014/main" id="{BBB5EBB9-3C8F-4DC0-9EF9-1D733DD332E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3747" b="14088"/>
          <a:stretch/>
        </p:blipFill>
        <p:spPr>
          <a:xfrm>
            <a:off x="0" y="0"/>
            <a:ext cx="9144000" cy="6858000"/>
          </a:xfrm>
        </p:spPr>
      </p:pic>
      <p:sp>
        <p:nvSpPr>
          <p:cNvPr id="11" name="Rectangle 10">
            <a:extLst>
              <a:ext uri="{FF2B5EF4-FFF2-40B4-BE49-F238E27FC236}">
                <a16:creationId xmlns:a16="http://schemas.microsoft.com/office/drawing/2014/main" id="{FC691167-31E0-4F60-A3F1-8B34FCD5547A}"/>
              </a:ext>
            </a:extLst>
          </p:cNvPr>
          <p:cNvSpPr/>
          <p:nvPr/>
        </p:nvSpPr>
        <p:spPr>
          <a:xfrm>
            <a:off x="457200" y="188640"/>
            <a:ext cx="7931224"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B7877BE-7466-4B29-9E7F-F3BBAF3A038E}"/>
              </a:ext>
            </a:extLst>
          </p:cNvPr>
          <p:cNvSpPr txBox="1"/>
          <p:nvPr/>
        </p:nvSpPr>
        <p:spPr>
          <a:xfrm>
            <a:off x="973156" y="339914"/>
            <a:ext cx="6899312" cy="1569660"/>
          </a:xfrm>
          <a:prstGeom prst="rect">
            <a:avLst/>
          </a:prstGeom>
          <a:noFill/>
        </p:spPr>
        <p:txBody>
          <a:bodyPr wrap="square">
            <a:spAutoFit/>
          </a:bodyPr>
          <a:lstStyle/>
          <a:p>
            <a:pPr algn="ctr"/>
            <a:r>
              <a:rPr lang="en-US" sz="2400" b="1" dirty="0"/>
              <a:t>1 Corinthians 11:30 </a:t>
            </a:r>
          </a:p>
          <a:p>
            <a:pPr algn="ctr"/>
            <a:endParaRPr lang="en-US" sz="2400" dirty="0"/>
          </a:p>
          <a:p>
            <a:pPr algn="ctr"/>
            <a:r>
              <a:rPr lang="en-US" sz="2400" dirty="0"/>
              <a:t>“For this reason many are weak and sick among you, and many sleep.”</a:t>
            </a:r>
          </a:p>
        </p:txBody>
      </p:sp>
    </p:spTree>
    <p:extLst>
      <p:ext uri="{BB962C8B-B14F-4D97-AF65-F5344CB8AC3E}">
        <p14:creationId xmlns:p14="http://schemas.microsoft.com/office/powerpoint/2010/main" val="4210054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E4429-1F69-4279-9C8E-10D3B0E7138B}"/>
              </a:ext>
            </a:extLst>
          </p:cNvPr>
          <p:cNvSpPr>
            <a:spLocks noGrp="1"/>
          </p:cNvSpPr>
          <p:nvPr>
            <p:ph type="title"/>
          </p:nvPr>
        </p:nvSpPr>
        <p:spPr/>
        <p:txBody>
          <a:bodyPr/>
          <a:lstStyle/>
          <a:p>
            <a:endParaRPr lang="en-US"/>
          </a:p>
        </p:txBody>
      </p:sp>
      <p:pic>
        <p:nvPicPr>
          <p:cNvPr id="5" name="Content Placeholder 4" descr="A picture containing plant, green, tree, vegetable&#10;&#10;Description automatically generated">
            <a:extLst>
              <a:ext uri="{FF2B5EF4-FFF2-40B4-BE49-F238E27FC236}">
                <a16:creationId xmlns:a16="http://schemas.microsoft.com/office/drawing/2014/main" id="{BBB5EBB9-3C8F-4DC0-9EF9-1D733DD332E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3747" b="14088"/>
          <a:stretch/>
        </p:blipFill>
        <p:spPr>
          <a:xfrm>
            <a:off x="0" y="0"/>
            <a:ext cx="9144000" cy="6858000"/>
          </a:xfrm>
        </p:spPr>
      </p:pic>
      <p:sp>
        <p:nvSpPr>
          <p:cNvPr id="11" name="Rectangle 10">
            <a:extLst>
              <a:ext uri="{FF2B5EF4-FFF2-40B4-BE49-F238E27FC236}">
                <a16:creationId xmlns:a16="http://schemas.microsoft.com/office/drawing/2014/main" id="{FC691167-31E0-4F60-A3F1-8B34FCD5547A}"/>
              </a:ext>
            </a:extLst>
          </p:cNvPr>
          <p:cNvSpPr/>
          <p:nvPr/>
        </p:nvSpPr>
        <p:spPr>
          <a:xfrm>
            <a:off x="457200" y="188640"/>
            <a:ext cx="7931224"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B7877BE-7466-4B29-9E7F-F3BBAF3A038E}"/>
              </a:ext>
            </a:extLst>
          </p:cNvPr>
          <p:cNvSpPr txBox="1"/>
          <p:nvPr/>
        </p:nvSpPr>
        <p:spPr>
          <a:xfrm>
            <a:off x="973156" y="339914"/>
            <a:ext cx="6899312" cy="1569660"/>
          </a:xfrm>
          <a:prstGeom prst="rect">
            <a:avLst/>
          </a:prstGeom>
          <a:noFill/>
        </p:spPr>
        <p:txBody>
          <a:bodyPr wrap="square">
            <a:spAutoFit/>
          </a:bodyPr>
          <a:lstStyle/>
          <a:p>
            <a:pPr algn="ctr"/>
            <a:r>
              <a:rPr lang="en-US" sz="2400" b="1" dirty="0"/>
              <a:t>1 Corinthians 11:30 </a:t>
            </a:r>
          </a:p>
          <a:p>
            <a:pPr algn="ctr"/>
            <a:endParaRPr lang="en-US" sz="2400" dirty="0"/>
          </a:p>
          <a:p>
            <a:pPr algn="ctr"/>
            <a:r>
              <a:rPr lang="en-US" sz="2400" dirty="0"/>
              <a:t>“For this reason many are weak and sick among you, and many sleep.”</a:t>
            </a:r>
          </a:p>
        </p:txBody>
      </p:sp>
    </p:spTree>
    <p:extLst>
      <p:ext uri="{BB962C8B-B14F-4D97-AF65-F5344CB8AC3E}">
        <p14:creationId xmlns:p14="http://schemas.microsoft.com/office/powerpoint/2010/main" val="2775125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58E92-D68C-4F75-9A13-6F7EBD46FBE0}"/>
              </a:ext>
            </a:extLst>
          </p:cNvPr>
          <p:cNvSpPr>
            <a:spLocks noGrp="1"/>
          </p:cNvSpPr>
          <p:nvPr>
            <p:ph type="title"/>
          </p:nvPr>
        </p:nvSpPr>
        <p:spPr/>
        <p:txBody>
          <a:bodyPr/>
          <a:lstStyle/>
          <a:p>
            <a:r>
              <a:rPr lang="en-US" dirty="0"/>
              <a:t>John 15:1-4</a:t>
            </a:r>
          </a:p>
        </p:txBody>
      </p:sp>
      <p:sp>
        <p:nvSpPr>
          <p:cNvPr id="3" name="Content Placeholder 2">
            <a:extLst>
              <a:ext uri="{FF2B5EF4-FFF2-40B4-BE49-F238E27FC236}">
                <a16:creationId xmlns:a16="http://schemas.microsoft.com/office/drawing/2014/main" id="{0CB4B156-20C8-441A-ACB5-7005A6C44ABF}"/>
              </a:ext>
            </a:extLst>
          </p:cNvPr>
          <p:cNvSpPr>
            <a:spLocks noGrp="1"/>
          </p:cNvSpPr>
          <p:nvPr>
            <p:ph idx="1"/>
          </p:nvPr>
        </p:nvSpPr>
        <p:spPr/>
        <p:txBody>
          <a:bodyPr/>
          <a:lstStyle/>
          <a:p>
            <a:pPr marL="0" indent="0" rtl="0">
              <a:spcBef>
                <a:spcPts val="0"/>
              </a:spcBef>
              <a:spcAft>
                <a:spcPts val="0"/>
              </a:spcAft>
              <a:buNone/>
            </a:pPr>
            <a:r>
              <a:rPr lang="en-US" sz="2800" dirty="0"/>
              <a:t>“I am the true vine, and My Father is the vinedresser. Every branch in Me that does not bear fruit He takes away; and every branch that bears fruit He prunes, that it may bear more fruit. You are already clean because of the word which I have spoken to you. Abide in Me, and I in you. As the branch cannot bear fruit of itself, unless it abides in the vine, neither can you, unless you abide in Me.”</a:t>
            </a:r>
          </a:p>
        </p:txBody>
      </p:sp>
    </p:spTree>
    <p:extLst>
      <p:ext uri="{BB962C8B-B14F-4D97-AF65-F5344CB8AC3E}">
        <p14:creationId xmlns:p14="http://schemas.microsoft.com/office/powerpoint/2010/main" val="35129384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E4429-1F69-4279-9C8E-10D3B0E7138B}"/>
              </a:ext>
            </a:extLst>
          </p:cNvPr>
          <p:cNvSpPr>
            <a:spLocks noGrp="1"/>
          </p:cNvSpPr>
          <p:nvPr>
            <p:ph type="title"/>
          </p:nvPr>
        </p:nvSpPr>
        <p:spPr/>
        <p:txBody>
          <a:bodyPr/>
          <a:lstStyle/>
          <a:p>
            <a:endParaRPr lang="en-US"/>
          </a:p>
        </p:txBody>
      </p:sp>
      <p:pic>
        <p:nvPicPr>
          <p:cNvPr id="5" name="Content Placeholder 4" descr="A picture containing plant, green, tree, vegetable&#10;&#10;Description automatically generated">
            <a:extLst>
              <a:ext uri="{FF2B5EF4-FFF2-40B4-BE49-F238E27FC236}">
                <a16:creationId xmlns:a16="http://schemas.microsoft.com/office/drawing/2014/main" id="{BBB5EBB9-3C8F-4DC0-9EF9-1D733DD332E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3747" b="14088"/>
          <a:stretch/>
        </p:blipFill>
        <p:spPr>
          <a:xfrm>
            <a:off x="0" y="0"/>
            <a:ext cx="9144000" cy="6858000"/>
          </a:xfrm>
        </p:spPr>
      </p:pic>
      <p:sp>
        <p:nvSpPr>
          <p:cNvPr id="11" name="Rectangle 10">
            <a:extLst>
              <a:ext uri="{FF2B5EF4-FFF2-40B4-BE49-F238E27FC236}">
                <a16:creationId xmlns:a16="http://schemas.microsoft.com/office/drawing/2014/main" id="{FC691167-31E0-4F60-A3F1-8B34FCD5547A}"/>
              </a:ext>
            </a:extLst>
          </p:cNvPr>
          <p:cNvSpPr/>
          <p:nvPr/>
        </p:nvSpPr>
        <p:spPr>
          <a:xfrm>
            <a:off x="457200" y="188640"/>
            <a:ext cx="7931224"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B7877BE-7466-4B29-9E7F-F3BBAF3A038E}"/>
              </a:ext>
            </a:extLst>
          </p:cNvPr>
          <p:cNvSpPr txBox="1"/>
          <p:nvPr/>
        </p:nvSpPr>
        <p:spPr>
          <a:xfrm>
            <a:off x="973156" y="339914"/>
            <a:ext cx="6899312" cy="1569660"/>
          </a:xfrm>
          <a:prstGeom prst="rect">
            <a:avLst/>
          </a:prstGeom>
          <a:noFill/>
        </p:spPr>
        <p:txBody>
          <a:bodyPr wrap="square">
            <a:spAutoFit/>
          </a:bodyPr>
          <a:lstStyle/>
          <a:p>
            <a:pPr algn="ctr"/>
            <a:r>
              <a:rPr lang="en-US" sz="2400" b="1" dirty="0"/>
              <a:t>Hebrews 5:8 </a:t>
            </a:r>
          </a:p>
          <a:p>
            <a:pPr algn="ctr"/>
            <a:endParaRPr lang="en-US" sz="2400" dirty="0"/>
          </a:p>
          <a:p>
            <a:pPr algn="ctr"/>
            <a:r>
              <a:rPr lang="en-US" sz="2400" dirty="0"/>
              <a:t>“He learned obedience by the things which He suffered.”</a:t>
            </a:r>
          </a:p>
        </p:txBody>
      </p:sp>
    </p:spTree>
    <p:extLst>
      <p:ext uri="{BB962C8B-B14F-4D97-AF65-F5344CB8AC3E}">
        <p14:creationId xmlns:p14="http://schemas.microsoft.com/office/powerpoint/2010/main" val="33910654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E4429-1F69-4279-9C8E-10D3B0E7138B}"/>
              </a:ext>
            </a:extLst>
          </p:cNvPr>
          <p:cNvSpPr>
            <a:spLocks noGrp="1"/>
          </p:cNvSpPr>
          <p:nvPr>
            <p:ph type="title"/>
          </p:nvPr>
        </p:nvSpPr>
        <p:spPr/>
        <p:txBody>
          <a:bodyPr/>
          <a:lstStyle/>
          <a:p>
            <a:endParaRPr lang="en-US"/>
          </a:p>
        </p:txBody>
      </p:sp>
      <p:pic>
        <p:nvPicPr>
          <p:cNvPr id="5" name="Content Placeholder 4" descr="A picture containing plant, green, tree, vegetable&#10;&#10;Description automatically generated">
            <a:extLst>
              <a:ext uri="{FF2B5EF4-FFF2-40B4-BE49-F238E27FC236}">
                <a16:creationId xmlns:a16="http://schemas.microsoft.com/office/drawing/2014/main" id="{BBB5EBB9-3C8F-4DC0-9EF9-1D733DD332E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3747" b="14088"/>
          <a:stretch/>
        </p:blipFill>
        <p:spPr>
          <a:xfrm>
            <a:off x="0" y="0"/>
            <a:ext cx="9144000" cy="6858000"/>
          </a:xfrm>
        </p:spPr>
      </p:pic>
      <p:sp>
        <p:nvSpPr>
          <p:cNvPr id="11" name="Rectangle 10">
            <a:extLst>
              <a:ext uri="{FF2B5EF4-FFF2-40B4-BE49-F238E27FC236}">
                <a16:creationId xmlns:a16="http://schemas.microsoft.com/office/drawing/2014/main" id="{FC691167-31E0-4F60-A3F1-8B34FCD5547A}"/>
              </a:ext>
            </a:extLst>
          </p:cNvPr>
          <p:cNvSpPr/>
          <p:nvPr/>
        </p:nvSpPr>
        <p:spPr>
          <a:xfrm>
            <a:off x="457200" y="188640"/>
            <a:ext cx="7931224" cy="2592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B7877BE-7466-4B29-9E7F-F3BBAF3A038E}"/>
              </a:ext>
            </a:extLst>
          </p:cNvPr>
          <p:cNvSpPr txBox="1"/>
          <p:nvPr/>
        </p:nvSpPr>
        <p:spPr>
          <a:xfrm>
            <a:off x="973156" y="339914"/>
            <a:ext cx="6899312" cy="2308324"/>
          </a:xfrm>
          <a:prstGeom prst="rect">
            <a:avLst/>
          </a:prstGeom>
          <a:noFill/>
        </p:spPr>
        <p:txBody>
          <a:bodyPr wrap="square">
            <a:spAutoFit/>
          </a:bodyPr>
          <a:lstStyle/>
          <a:p>
            <a:pPr algn="ctr"/>
            <a:r>
              <a:rPr lang="en-US" sz="2400" b="1" dirty="0"/>
              <a:t>Hebrews 12:11 </a:t>
            </a:r>
          </a:p>
          <a:p>
            <a:pPr algn="ctr"/>
            <a:endParaRPr lang="en-US" sz="2400" dirty="0"/>
          </a:p>
          <a:p>
            <a:pPr algn="ctr"/>
            <a:r>
              <a:rPr lang="en-US" sz="2400" dirty="0"/>
              <a:t>“Now no chastening seems to be joyful for the present, but painful; nevertheless, afterward it yields the peaceable fruit of righteousness to those who have been trained by it.”</a:t>
            </a:r>
          </a:p>
        </p:txBody>
      </p:sp>
    </p:spTree>
    <p:extLst>
      <p:ext uri="{BB962C8B-B14F-4D97-AF65-F5344CB8AC3E}">
        <p14:creationId xmlns:p14="http://schemas.microsoft.com/office/powerpoint/2010/main" val="3891740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E4429-1F69-4279-9C8E-10D3B0E7138B}"/>
              </a:ext>
            </a:extLst>
          </p:cNvPr>
          <p:cNvSpPr>
            <a:spLocks noGrp="1"/>
          </p:cNvSpPr>
          <p:nvPr>
            <p:ph type="title"/>
          </p:nvPr>
        </p:nvSpPr>
        <p:spPr/>
        <p:txBody>
          <a:bodyPr/>
          <a:lstStyle/>
          <a:p>
            <a:endParaRPr lang="en-US"/>
          </a:p>
        </p:txBody>
      </p:sp>
      <p:pic>
        <p:nvPicPr>
          <p:cNvPr id="5" name="Content Placeholder 4" descr="A picture containing plant, green, tree, vegetable&#10;&#10;Description automatically generated">
            <a:extLst>
              <a:ext uri="{FF2B5EF4-FFF2-40B4-BE49-F238E27FC236}">
                <a16:creationId xmlns:a16="http://schemas.microsoft.com/office/drawing/2014/main" id="{BBB5EBB9-3C8F-4DC0-9EF9-1D733DD332E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3747" b="14088"/>
          <a:stretch/>
        </p:blipFill>
        <p:spPr>
          <a:xfrm>
            <a:off x="0" y="0"/>
            <a:ext cx="9144000" cy="6858000"/>
          </a:xfrm>
        </p:spPr>
      </p:pic>
      <p:sp>
        <p:nvSpPr>
          <p:cNvPr id="11" name="Rectangle 10">
            <a:extLst>
              <a:ext uri="{FF2B5EF4-FFF2-40B4-BE49-F238E27FC236}">
                <a16:creationId xmlns:a16="http://schemas.microsoft.com/office/drawing/2014/main" id="{FC691167-31E0-4F60-A3F1-8B34FCD5547A}"/>
              </a:ext>
            </a:extLst>
          </p:cNvPr>
          <p:cNvSpPr/>
          <p:nvPr/>
        </p:nvSpPr>
        <p:spPr>
          <a:xfrm>
            <a:off x="457200" y="188640"/>
            <a:ext cx="7931224" cy="22322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B7877BE-7466-4B29-9E7F-F3BBAF3A038E}"/>
              </a:ext>
            </a:extLst>
          </p:cNvPr>
          <p:cNvSpPr txBox="1"/>
          <p:nvPr/>
        </p:nvSpPr>
        <p:spPr>
          <a:xfrm>
            <a:off x="973156" y="339914"/>
            <a:ext cx="6899312" cy="1938992"/>
          </a:xfrm>
          <a:prstGeom prst="rect">
            <a:avLst/>
          </a:prstGeom>
          <a:noFill/>
        </p:spPr>
        <p:txBody>
          <a:bodyPr wrap="square">
            <a:spAutoFit/>
          </a:bodyPr>
          <a:lstStyle/>
          <a:p>
            <a:pPr algn="ctr"/>
            <a:r>
              <a:rPr lang="en-US" sz="2400" b="1" dirty="0"/>
              <a:t>Jeremiah 17:9 </a:t>
            </a:r>
          </a:p>
          <a:p>
            <a:pPr algn="ctr"/>
            <a:endParaRPr lang="en-US" sz="2400" dirty="0"/>
          </a:p>
          <a:p>
            <a:pPr algn="ctr"/>
            <a:r>
              <a:rPr lang="en-US" sz="2400" dirty="0"/>
              <a:t>“The heart is deceitful above all things,</a:t>
            </a:r>
            <a:br>
              <a:rPr lang="en-US" sz="2400" dirty="0"/>
            </a:br>
            <a:r>
              <a:rPr lang="en-US" sz="2400" dirty="0"/>
              <a:t>And desperately wicked;</a:t>
            </a:r>
            <a:br>
              <a:rPr lang="en-US" sz="2400" dirty="0"/>
            </a:br>
            <a:r>
              <a:rPr lang="en-US" sz="2400" dirty="0"/>
              <a:t>Who can know it?”</a:t>
            </a:r>
          </a:p>
        </p:txBody>
      </p:sp>
    </p:spTree>
    <p:extLst>
      <p:ext uri="{BB962C8B-B14F-4D97-AF65-F5344CB8AC3E}">
        <p14:creationId xmlns:p14="http://schemas.microsoft.com/office/powerpoint/2010/main" val="5674149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58E92-D68C-4F75-9A13-6F7EBD46FBE0}"/>
              </a:ext>
            </a:extLst>
          </p:cNvPr>
          <p:cNvSpPr>
            <a:spLocks noGrp="1"/>
          </p:cNvSpPr>
          <p:nvPr>
            <p:ph type="title"/>
          </p:nvPr>
        </p:nvSpPr>
        <p:spPr/>
        <p:txBody>
          <a:bodyPr/>
          <a:lstStyle/>
          <a:p>
            <a:r>
              <a:rPr lang="en-US" dirty="0"/>
              <a:t>John 15:1-4</a:t>
            </a:r>
          </a:p>
        </p:txBody>
      </p:sp>
      <p:sp>
        <p:nvSpPr>
          <p:cNvPr id="3" name="Content Placeholder 2">
            <a:extLst>
              <a:ext uri="{FF2B5EF4-FFF2-40B4-BE49-F238E27FC236}">
                <a16:creationId xmlns:a16="http://schemas.microsoft.com/office/drawing/2014/main" id="{0CB4B156-20C8-441A-ACB5-7005A6C44ABF}"/>
              </a:ext>
            </a:extLst>
          </p:cNvPr>
          <p:cNvSpPr>
            <a:spLocks noGrp="1"/>
          </p:cNvSpPr>
          <p:nvPr>
            <p:ph idx="1"/>
          </p:nvPr>
        </p:nvSpPr>
        <p:spPr/>
        <p:txBody>
          <a:bodyPr/>
          <a:lstStyle/>
          <a:p>
            <a:pPr marL="0" indent="0" rtl="0">
              <a:spcBef>
                <a:spcPts val="0"/>
              </a:spcBef>
              <a:spcAft>
                <a:spcPts val="0"/>
              </a:spcAft>
              <a:buNone/>
            </a:pPr>
            <a:r>
              <a:rPr lang="en-US" sz="2800" dirty="0"/>
              <a:t>“I am the true vine, and My Father is the vinedresser. </a:t>
            </a:r>
            <a:r>
              <a:rPr lang="en-US" sz="2800" baseline="30000" dirty="0"/>
              <a:t>2</a:t>
            </a:r>
            <a:r>
              <a:rPr lang="en-US" sz="2800" dirty="0"/>
              <a:t> Every branch in Me that does not bear fruit He takes away; </a:t>
            </a:r>
            <a:r>
              <a:rPr lang="en-US" sz="2800" b="1" dirty="0">
                <a:highlight>
                  <a:srgbClr val="FFFFA3"/>
                </a:highlight>
              </a:rPr>
              <a:t>and every branch that bears fruit He prunes, that it may bear more fruit. </a:t>
            </a:r>
            <a:r>
              <a:rPr lang="en-US" sz="2800" baseline="30000" dirty="0"/>
              <a:t>3</a:t>
            </a:r>
            <a:r>
              <a:rPr lang="en-US" sz="2800" dirty="0"/>
              <a:t> You are already clean because of the word which I have spoken to you. </a:t>
            </a:r>
            <a:r>
              <a:rPr lang="en-US" sz="2800" baseline="30000" dirty="0"/>
              <a:t>4</a:t>
            </a:r>
            <a:r>
              <a:rPr lang="en-US" sz="2800" dirty="0"/>
              <a:t> Abide in Me, and I in you. As the branch cannot bear fruit of itself, unless it abides in the vine, neither can you, unless you abide in Me.”</a:t>
            </a:r>
          </a:p>
        </p:txBody>
      </p:sp>
    </p:spTree>
    <p:extLst>
      <p:ext uri="{BB962C8B-B14F-4D97-AF65-F5344CB8AC3E}">
        <p14:creationId xmlns:p14="http://schemas.microsoft.com/office/powerpoint/2010/main" val="3692742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C77D2-6779-42BB-9087-197422D1A0BA}"/>
              </a:ext>
            </a:extLst>
          </p:cNvPr>
          <p:cNvSpPr>
            <a:spLocks noGrp="1"/>
          </p:cNvSpPr>
          <p:nvPr>
            <p:ph type="title"/>
          </p:nvPr>
        </p:nvSpPr>
        <p:spPr/>
        <p:txBody>
          <a:bodyPr/>
          <a:lstStyle/>
          <a:p>
            <a:endParaRPr lang="en-US"/>
          </a:p>
        </p:txBody>
      </p:sp>
      <p:pic>
        <p:nvPicPr>
          <p:cNvPr id="5" name="Content Placeholder 4" descr="A picture containing outdoor, grass, person&#10;&#10;Description automatically generated">
            <a:extLst>
              <a:ext uri="{FF2B5EF4-FFF2-40B4-BE49-F238E27FC236}">
                <a16:creationId xmlns:a16="http://schemas.microsoft.com/office/drawing/2014/main" id="{44C888F3-171B-45E3-AD28-212FB954801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556" r="5556"/>
          <a:stretch/>
        </p:blipFill>
        <p:spPr>
          <a:xfrm>
            <a:off x="0" y="0"/>
            <a:ext cx="9144000" cy="6858000"/>
          </a:xfrm>
        </p:spPr>
      </p:pic>
    </p:spTree>
    <p:extLst>
      <p:ext uri="{BB962C8B-B14F-4D97-AF65-F5344CB8AC3E}">
        <p14:creationId xmlns:p14="http://schemas.microsoft.com/office/powerpoint/2010/main" val="2652163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C77D2-6779-42BB-9087-197422D1A0BA}"/>
              </a:ext>
            </a:extLst>
          </p:cNvPr>
          <p:cNvSpPr>
            <a:spLocks noGrp="1"/>
          </p:cNvSpPr>
          <p:nvPr>
            <p:ph type="title"/>
          </p:nvPr>
        </p:nvSpPr>
        <p:spPr/>
        <p:txBody>
          <a:bodyPr/>
          <a:lstStyle/>
          <a:p>
            <a:endParaRPr lang="en-US"/>
          </a:p>
        </p:txBody>
      </p:sp>
      <p:pic>
        <p:nvPicPr>
          <p:cNvPr id="6" name="Content Placeholder 5" descr="A picture containing fence, grass, outdoor, field&#10;&#10;Description automatically generated">
            <a:extLst>
              <a:ext uri="{FF2B5EF4-FFF2-40B4-BE49-F238E27FC236}">
                <a16:creationId xmlns:a16="http://schemas.microsoft.com/office/drawing/2014/main" id="{BF2414FB-017E-4FF5-9D0D-A1969A934209}"/>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1811" r="11811"/>
          <a:stretch/>
        </p:blipFill>
        <p:spPr>
          <a:xfrm>
            <a:off x="-1224645" y="0"/>
            <a:ext cx="10368645" cy="6885712"/>
          </a:xfrm>
        </p:spPr>
      </p:pic>
      <p:sp>
        <p:nvSpPr>
          <p:cNvPr id="7" name="Rectangle 6">
            <a:extLst>
              <a:ext uri="{FF2B5EF4-FFF2-40B4-BE49-F238E27FC236}">
                <a16:creationId xmlns:a16="http://schemas.microsoft.com/office/drawing/2014/main" id="{663303F7-08D1-49CD-897E-30C2BBF04270}"/>
              </a:ext>
            </a:extLst>
          </p:cNvPr>
          <p:cNvSpPr/>
          <p:nvPr/>
        </p:nvSpPr>
        <p:spPr>
          <a:xfrm>
            <a:off x="0" y="4149080"/>
            <a:ext cx="9144000" cy="273663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6DC76B95-61F2-4418-91C3-7790DCBC542A}"/>
              </a:ext>
            </a:extLst>
          </p:cNvPr>
          <p:cNvSpPr txBox="1"/>
          <p:nvPr/>
        </p:nvSpPr>
        <p:spPr>
          <a:xfrm>
            <a:off x="524036" y="4303455"/>
            <a:ext cx="8095928" cy="2554545"/>
          </a:xfrm>
          <a:prstGeom prst="rect">
            <a:avLst/>
          </a:prstGeom>
          <a:noFill/>
        </p:spPr>
        <p:txBody>
          <a:bodyPr wrap="square" rtlCol="0">
            <a:spAutoFit/>
          </a:bodyPr>
          <a:lstStyle/>
          <a:p>
            <a:pPr algn="ctr"/>
            <a:r>
              <a:rPr lang="en-US" sz="2000" b="1" dirty="0"/>
              <a:t>1 Corinthians 1:27-29 </a:t>
            </a:r>
          </a:p>
          <a:p>
            <a:endParaRPr lang="en-US" sz="2000" dirty="0"/>
          </a:p>
          <a:p>
            <a:r>
              <a:rPr lang="en-US" sz="2000" dirty="0"/>
              <a:t>“But God has chosen the foolish things of the world to put to shame the wise, and God has chosen the weak things of the world to put to shame the things which are mighty; </a:t>
            </a:r>
            <a:r>
              <a:rPr lang="en-US" sz="2000" baseline="30000" dirty="0"/>
              <a:t>28</a:t>
            </a:r>
            <a:r>
              <a:rPr lang="en-US" sz="2000" dirty="0"/>
              <a:t> and the base things of the world and the things which are despised God has chosen, and the things which are not, to bring to nothing the things that are, </a:t>
            </a:r>
            <a:r>
              <a:rPr lang="en-US" sz="2000" baseline="30000" dirty="0"/>
              <a:t>29</a:t>
            </a:r>
            <a:r>
              <a:rPr lang="en-US" sz="2000" dirty="0"/>
              <a:t> that no flesh should glory in His presence.”</a:t>
            </a:r>
          </a:p>
        </p:txBody>
      </p:sp>
    </p:spTree>
    <p:extLst>
      <p:ext uri="{BB962C8B-B14F-4D97-AF65-F5344CB8AC3E}">
        <p14:creationId xmlns:p14="http://schemas.microsoft.com/office/powerpoint/2010/main" val="8548586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C77D2-6779-42BB-9087-197422D1A0BA}"/>
              </a:ext>
            </a:extLst>
          </p:cNvPr>
          <p:cNvSpPr>
            <a:spLocks noGrp="1"/>
          </p:cNvSpPr>
          <p:nvPr>
            <p:ph type="title"/>
          </p:nvPr>
        </p:nvSpPr>
        <p:spPr/>
        <p:txBody>
          <a:bodyPr/>
          <a:lstStyle/>
          <a:p>
            <a:endParaRPr lang="en-US" dirty="0"/>
          </a:p>
        </p:txBody>
      </p:sp>
      <p:pic>
        <p:nvPicPr>
          <p:cNvPr id="6" name="Content Placeholder 5" descr="A picture containing fence, grass, outdoor, field&#10;&#10;Description automatically generated">
            <a:extLst>
              <a:ext uri="{FF2B5EF4-FFF2-40B4-BE49-F238E27FC236}">
                <a16:creationId xmlns:a16="http://schemas.microsoft.com/office/drawing/2014/main" id="{BF2414FB-017E-4FF5-9D0D-A1969A934209}"/>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1811" r="11811"/>
          <a:stretch/>
        </p:blipFill>
        <p:spPr>
          <a:xfrm>
            <a:off x="-1224645" y="0"/>
            <a:ext cx="10368645" cy="6885712"/>
          </a:xfrm>
        </p:spPr>
      </p:pic>
      <p:sp>
        <p:nvSpPr>
          <p:cNvPr id="7" name="Rectangle 6">
            <a:extLst>
              <a:ext uri="{FF2B5EF4-FFF2-40B4-BE49-F238E27FC236}">
                <a16:creationId xmlns:a16="http://schemas.microsoft.com/office/drawing/2014/main" id="{663303F7-08D1-49CD-897E-30C2BBF04270}"/>
              </a:ext>
            </a:extLst>
          </p:cNvPr>
          <p:cNvSpPr/>
          <p:nvPr/>
        </p:nvSpPr>
        <p:spPr>
          <a:xfrm>
            <a:off x="0" y="4149080"/>
            <a:ext cx="9144000" cy="273663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8" name="TextBox 7">
            <a:extLst>
              <a:ext uri="{FF2B5EF4-FFF2-40B4-BE49-F238E27FC236}">
                <a16:creationId xmlns:a16="http://schemas.microsoft.com/office/drawing/2014/main" id="{6DC76B95-61F2-4418-91C3-7790DCBC542A}"/>
              </a:ext>
            </a:extLst>
          </p:cNvPr>
          <p:cNvSpPr txBox="1"/>
          <p:nvPr/>
        </p:nvSpPr>
        <p:spPr>
          <a:xfrm>
            <a:off x="524036" y="4260845"/>
            <a:ext cx="8095928" cy="2677656"/>
          </a:xfrm>
          <a:prstGeom prst="rect">
            <a:avLst/>
          </a:prstGeom>
          <a:noFill/>
        </p:spPr>
        <p:txBody>
          <a:bodyPr wrap="square" rtlCol="0">
            <a:spAutoFit/>
          </a:bodyPr>
          <a:lstStyle/>
          <a:p>
            <a:pPr algn="ctr"/>
            <a:r>
              <a:rPr lang="en-US" sz="2400" b="1" dirty="0"/>
              <a:t>2 Corinthians 10:4-5 </a:t>
            </a:r>
          </a:p>
          <a:p>
            <a:pPr algn="ctr"/>
            <a:endParaRPr lang="en-US" sz="2400" dirty="0"/>
          </a:p>
          <a:p>
            <a:pPr algn="ctr"/>
            <a:r>
              <a:rPr lang="en-US" sz="2400" dirty="0"/>
              <a:t>“For the weapons of our warfare are not carnal but mighty in God for pulling down strongholds, </a:t>
            </a:r>
            <a:r>
              <a:rPr lang="en-US" sz="2400" baseline="30000" dirty="0"/>
              <a:t>5</a:t>
            </a:r>
            <a:r>
              <a:rPr lang="en-US" sz="2400" dirty="0"/>
              <a:t> casting down arguments and every high thing that exalts itself against the knowledge of God, bringing every thought into captivity to the obedience of Christ…”</a:t>
            </a:r>
          </a:p>
        </p:txBody>
      </p:sp>
    </p:spTree>
    <p:extLst>
      <p:ext uri="{BB962C8B-B14F-4D97-AF65-F5344CB8AC3E}">
        <p14:creationId xmlns:p14="http://schemas.microsoft.com/office/powerpoint/2010/main" val="29550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C77D2-6779-42BB-9087-197422D1A0BA}"/>
              </a:ext>
            </a:extLst>
          </p:cNvPr>
          <p:cNvSpPr>
            <a:spLocks noGrp="1"/>
          </p:cNvSpPr>
          <p:nvPr>
            <p:ph type="title"/>
          </p:nvPr>
        </p:nvSpPr>
        <p:spPr/>
        <p:txBody>
          <a:bodyPr/>
          <a:lstStyle/>
          <a:p>
            <a:endParaRPr lang="en-US" dirty="0"/>
          </a:p>
        </p:txBody>
      </p:sp>
      <p:pic>
        <p:nvPicPr>
          <p:cNvPr id="6" name="Content Placeholder 5" descr="A picture containing fence, grass, outdoor, field&#10;&#10;Description automatically generated">
            <a:extLst>
              <a:ext uri="{FF2B5EF4-FFF2-40B4-BE49-F238E27FC236}">
                <a16:creationId xmlns:a16="http://schemas.microsoft.com/office/drawing/2014/main" id="{BF2414FB-017E-4FF5-9D0D-A1969A934209}"/>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1811" r="11811"/>
          <a:stretch/>
        </p:blipFill>
        <p:spPr>
          <a:xfrm>
            <a:off x="-1224645" y="0"/>
            <a:ext cx="10368645" cy="6885712"/>
          </a:xfrm>
        </p:spPr>
      </p:pic>
      <p:sp>
        <p:nvSpPr>
          <p:cNvPr id="7" name="Rectangle 6">
            <a:extLst>
              <a:ext uri="{FF2B5EF4-FFF2-40B4-BE49-F238E27FC236}">
                <a16:creationId xmlns:a16="http://schemas.microsoft.com/office/drawing/2014/main" id="{663303F7-08D1-49CD-897E-30C2BBF04270}"/>
              </a:ext>
            </a:extLst>
          </p:cNvPr>
          <p:cNvSpPr/>
          <p:nvPr/>
        </p:nvSpPr>
        <p:spPr>
          <a:xfrm>
            <a:off x="0" y="4149080"/>
            <a:ext cx="9144000" cy="273663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8" name="TextBox 7">
            <a:extLst>
              <a:ext uri="{FF2B5EF4-FFF2-40B4-BE49-F238E27FC236}">
                <a16:creationId xmlns:a16="http://schemas.microsoft.com/office/drawing/2014/main" id="{6DC76B95-61F2-4418-91C3-7790DCBC542A}"/>
              </a:ext>
            </a:extLst>
          </p:cNvPr>
          <p:cNvSpPr txBox="1"/>
          <p:nvPr/>
        </p:nvSpPr>
        <p:spPr>
          <a:xfrm>
            <a:off x="524036" y="4260845"/>
            <a:ext cx="8095928" cy="2308324"/>
          </a:xfrm>
          <a:prstGeom prst="rect">
            <a:avLst/>
          </a:prstGeom>
          <a:noFill/>
        </p:spPr>
        <p:txBody>
          <a:bodyPr wrap="square" rtlCol="0">
            <a:spAutoFit/>
          </a:bodyPr>
          <a:lstStyle/>
          <a:p>
            <a:pPr algn="ctr"/>
            <a:r>
              <a:rPr lang="en-US" sz="2400" b="1" dirty="0"/>
              <a:t>Luke 16:13 </a:t>
            </a:r>
          </a:p>
          <a:p>
            <a:pPr algn="ctr"/>
            <a:endParaRPr lang="en-US" sz="2400" dirty="0"/>
          </a:p>
          <a:p>
            <a:pPr algn="ctr"/>
            <a:r>
              <a:rPr lang="en-US" sz="2400" dirty="0"/>
              <a:t>“No servant can serve two masters; for either he will hate the one and love the other, or else he will be loyal to the one and despise the other. You cannot serve God and mammon.”</a:t>
            </a:r>
          </a:p>
        </p:txBody>
      </p:sp>
    </p:spTree>
    <p:extLst>
      <p:ext uri="{BB962C8B-B14F-4D97-AF65-F5344CB8AC3E}">
        <p14:creationId xmlns:p14="http://schemas.microsoft.com/office/powerpoint/2010/main" val="38195075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C77D2-6779-42BB-9087-197422D1A0BA}"/>
              </a:ext>
            </a:extLst>
          </p:cNvPr>
          <p:cNvSpPr>
            <a:spLocks noGrp="1"/>
          </p:cNvSpPr>
          <p:nvPr>
            <p:ph type="title"/>
          </p:nvPr>
        </p:nvSpPr>
        <p:spPr/>
        <p:txBody>
          <a:bodyPr/>
          <a:lstStyle/>
          <a:p>
            <a:endParaRPr lang="en-US" dirty="0"/>
          </a:p>
        </p:txBody>
      </p:sp>
      <p:pic>
        <p:nvPicPr>
          <p:cNvPr id="6" name="Content Placeholder 5" descr="A picture containing fence, grass, outdoor, field&#10;&#10;Description automatically generated">
            <a:extLst>
              <a:ext uri="{FF2B5EF4-FFF2-40B4-BE49-F238E27FC236}">
                <a16:creationId xmlns:a16="http://schemas.microsoft.com/office/drawing/2014/main" id="{BF2414FB-017E-4FF5-9D0D-A1969A934209}"/>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1811" r="11811"/>
          <a:stretch/>
        </p:blipFill>
        <p:spPr>
          <a:xfrm>
            <a:off x="-1224645" y="0"/>
            <a:ext cx="10368645" cy="6885712"/>
          </a:xfrm>
        </p:spPr>
      </p:pic>
      <p:sp>
        <p:nvSpPr>
          <p:cNvPr id="7" name="Rectangle 6">
            <a:extLst>
              <a:ext uri="{FF2B5EF4-FFF2-40B4-BE49-F238E27FC236}">
                <a16:creationId xmlns:a16="http://schemas.microsoft.com/office/drawing/2014/main" id="{663303F7-08D1-49CD-897E-30C2BBF04270}"/>
              </a:ext>
            </a:extLst>
          </p:cNvPr>
          <p:cNvSpPr/>
          <p:nvPr/>
        </p:nvSpPr>
        <p:spPr>
          <a:xfrm>
            <a:off x="0" y="4089400"/>
            <a:ext cx="9144000" cy="279631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8" name="TextBox 7">
            <a:extLst>
              <a:ext uri="{FF2B5EF4-FFF2-40B4-BE49-F238E27FC236}">
                <a16:creationId xmlns:a16="http://schemas.microsoft.com/office/drawing/2014/main" id="{6DC76B95-61F2-4418-91C3-7790DCBC542A}"/>
              </a:ext>
            </a:extLst>
          </p:cNvPr>
          <p:cNvSpPr txBox="1"/>
          <p:nvPr/>
        </p:nvSpPr>
        <p:spPr>
          <a:xfrm>
            <a:off x="524036" y="4260845"/>
            <a:ext cx="8095928" cy="2308324"/>
          </a:xfrm>
          <a:prstGeom prst="rect">
            <a:avLst/>
          </a:prstGeom>
          <a:noFill/>
        </p:spPr>
        <p:txBody>
          <a:bodyPr wrap="square" rtlCol="0">
            <a:spAutoFit/>
          </a:bodyPr>
          <a:lstStyle/>
          <a:p>
            <a:pPr algn="ctr"/>
            <a:r>
              <a:rPr lang="en-US" sz="2400" b="1" dirty="0"/>
              <a:t>Luke 16:13 </a:t>
            </a:r>
          </a:p>
          <a:p>
            <a:pPr algn="ctr"/>
            <a:endParaRPr lang="en-US" sz="2400" dirty="0"/>
          </a:p>
          <a:p>
            <a:pPr algn="ctr"/>
            <a:r>
              <a:rPr lang="en-US" sz="2400" dirty="0"/>
              <a:t>“No servant can serve two masters; for either he will hate the one and love the other, or else he will be loyal to the one and despise the other. You cannot serve God and mammon.”</a:t>
            </a:r>
          </a:p>
        </p:txBody>
      </p:sp>
    </p:spTree>
    <p:extLst>
      <p:ext uri="{BB962C8B-B14F-4D97-AF65-F5344CB8AC3E}">
        <p14:creationId xmlns:p14="http://schemas.microsoft.com/office/powerpoint/2010/main" val="686921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3E51D-FA59-4DBF-B23E-1F53C2C3974E}"/>
              </a:ext>
            </a:extLst>
          </p:cNvPr>
          <p:cNvSpPr>
            <a:spLocks noGrp="1"/>
          </p:cNvSpPr>
          <p:nvPr>
            <p:ph type="title"/>
          </p:nvPr>
        </p:nvSpPr>
        <p:spPr/>
        <p:txBody>
          <a:bodyPr/>
          <a:lstStyle/>
          <a:p>
            <a:r>
              <a:rPr lang="en-US" dirty="0"/>
              <a:t>Matthew 6:25-34</a:t>
            </a:r>
          </a:p>
        </p:txBody>
      </p:sp>
      <p:sp>
        <p:nvSpPr>
          <p:cNvPr id="3" name="Content Placeholder 2">
            <a:extLst>
              <a:ext uri="{FF2B5EF4-FFF2-40B4-BE49-F238E27FC236}">
                <a16:creationId xmlns:a16="http://schemas.microsoft.com/office/drawing/2014/main" id="{8D84BB4B-86CF-4799-8162-D69E609795B3}"/>
              </a:ext>
            </a:extLst>
          </p:cNvPr>
          <p:cNvSpPr>
            <a:spLocks noGrp="1"/>
          </p:cNvSpPr>
          <p:nvPr>
            <p:ph idx="1"/>
          </p:nvPr>
        </p:nvSpPr>
        <p:spPr/>
        <p:txBody>
          <a:bodyPr/>
          <a:lstStyle/>
          <a:p>
            <a:pPr marL="0" indent="0">
              <a:buNone/>
            </a:pPr>
            <a:endParaRPr lang="en-US" dirty="0"/>
          </a:p>
          <a:p>
            <a:pPr marL="0" indent="0">
              <a:buNone/>
            </a:pPr>
            <a:r>
              <a:rPr lang="en-US" dirty="0"/>
              <a:t>“Therefore I say to you, do not worry about your life, what you will eat or what you will drink; nor about your body, what you will put on. Is not life more than food and the body more than clothing? </a:t>
            </a:r>
          </a:p>
          <a:p>
            <a:endParaRPr lang="en-US" dirty="0"/>
          </a:p>
          <a:p>
            <a:pPr marL="0" indent="0">
              <a:buNone/>
            </a:pPr>
            <a:endParaRPr lang="en-US" dirty="0"/>
          </a:p>
        </p:txBody>
      </p:sp>
    </p:spTree>
    <p:extLst>
      <p:ext uri="{BB962C8B-B14F-4D97-AF65-F5344CB8AC3E}">
        <p14:creationId xmlns:p14="http://schemas.microsoft.com/office/powerpoint/2010/main" val="2669150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58E92-D68C-4F75-9A13-6F7EBD46FBE0}"/>
              </a:ext>
            </a:extLst>
          </p:cNvPr>
          <p:cNvSpPr>
            <a:spLocks noGrp="1"/>
          </p:cNvSpPr>
          <p:nvPr>
            <p:ph type="title"/>
          </p:nvPr>
        </p:nvSpPr>
        <p:spPr/>
        <p:txBody>
          <a:bodyPr/>
          <a:lstStyle/>
          <a:p>
            <a:r>
              <a:rPr lang="en-US" dirty="0"/>
              <a:t>John 15:5-8</a:t>
            </a:r>
          </a:p>
        </p:txBody>
      </p:sp>
      <p:sp>
        <p:nvSpPr>
          <p:cNvPr id="3" name="Content Placeholder 2">
            <a:extLst>
              <a:ext uri="{FF2B5EF4-FFF2-40B4-BE49-F238E27FC236}">
                <a16:creationId xmlns:a16="http://schemas.microsoft.com/office/drawing/2014/main" id="{0CB4B156-20C8-441A-ACB5-7005A6C44ABF}"/>
              </a:ext>
            </a:extLst>
          </p:cNvPr>
          <p:cNvSpPr>
            <a:spLocks noGrp="1"/>
          </p:cNvSpPr>
          <p:nvPr>
            <p:ph idx="1"/>
          </p:nvPr>
        </p:nvSpPr>
        <p:spPr/>
        <p:txBody>
          <a:bodyPr/>
          <a:lstStyle/>
          <a:p>
            <a:pPr marL="0" indent="0" rtl="0">
              <a:spcBef>
                <a:spcPts val="0"/>
              </a:spcBef>
              <a:spcAft>
                <a:spcPts val="0"/>
              </a:spcAft>
              <a:buNone/>
            </a:pPr>
            <a:r>
              <a:rPr lang="en-US" sz="2800" baseline="30000" dirty="0"/>
              <a:t>5</a:t>
            </a:r>
            <a:r>
              <a:rPr lang="en-US" sz="2800" dirty="0"/>
              <a:t> “I am the vine, you are the branches. He who abides in Me, and I in him, bears much fruit; for without Me you can do nothing. </a:t>
            </a:r>
            <a:r>
              <a:rPr lang="en-US" sz="2800" baseline="30000" dirty="0"/>
              <a:t>6</a:t>
            </a:r>
            <a:r>
              <a:rPr lang="en-US" sz="2800" dirty="0"/>
              <a:t> If anyone does not abide in Me, he is cast out as a branch and is withered; and they gather them and throw them into the fire, and they are burned. </a:t>
            </a:r>
            <a:r>
              <a:rPr lang="en-US" sz="2800" baseline="30000" dirty="0"/>
              <a:t>7</a:t>
            </a:r>
            <a:r>
              <a:rPr lang="en-US" sz="2800" dirty="0"/>
              <a:t> If you abide in Me, and My words abide in you, you will ask what you desire, and it shall be done for you. </a:t>
            </a:r>
            <a:r>
              <a:rPr lang="en-US" sz="2800" baseline="30000" dirty="0"/>
              <a:t>8</a:t>
            </a:r>
            <a:r>
              <a:rPr lang="en-US" sz="2800" dirty="0"/>
              <a:t> By this My Father is glorified, that you bear much fruit; so you will be My disciples.”</a:t>
            </a:r>
          </a:p>
        </p:txBody>
      </p:sp>
    </p:spTree>
    <p:extLst>
      <p:ext uri="{BB962C8B-B14F-4D97-AF65-F5344CB8AC3E}">
        <p14:creationId xmlns:p14="http://schemas.microsoft.com/office/powerpoint/2010/main" val="37570459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3E51D-FA59-4DBF-B23E-1F53C2C3974E}"/>
              </a:ext>
            </a:extLst>
          </p:cNvPr>
          <p:cNvSpPr>
            <a:spLocks noGrp="1"/>
          </p:cNvSpPr>
          <p:nvPr>
            <p:ph type="title"/>
          </p:nvPr>
        </p:nvSpPr>
        <p:spPr/>
        <p:txBody>
          <a:bodyPr/>
          <a:lstStyle/>
          <a:p>
            <a:r>
              <a:rPr lang="en-US" dirty="0"/>
              <a:t>Matthew 6:25-34</a:t>
            </a:r>
          </a:p>
        </p:txBody>
      </p:sp>
      <p:sp>
        <p:nvSpPr>
          <p:cNvPr id="3" name="Content Placeholder 2">
            <a:extLst>
              <a:ext uri="{FF2B5EF4-FFF2-40B4-BE49-F238E27FC236}">
                <a16:creationId xmlns:a16="http://schemas.microsoft.com/office/drawing/2014/main" id="{8D84BB4B-86CF-4799-8162-D69E609795B3}"/>
              </a:ext>
            </a:extLst>
          </p:cNvPr>
          <p:cNvSpPr>
            <a:spLocks noGrp="1"/>
          </p:cNvSpPr>
          <p:nvPr>
            <p:ph idx="1"/>
          </p:nvPr>
        </p:nvSpPr>
        <p:spPr/>
        <p:txBody>
          <a:bodyPr/>
          <a:lstStyle/>
          <a:p>
            <a:pPr marL="0" indent="0">
              <a:buNone/>
            </a:pPr>
            <a:r>
              <a:rPr lang="en-US" i="1" dirty="0"/>
              <a:t>Skip to verse 31</a:t>
            </a:r>
          </a:p>
          <a:p>
            <a:endParaRPr lang="en-US" baseline="30000" dirty="0"/>
          </a:p>
          <a:p>
            <a:pPr marL="0" indent="0">
              <a:buNone/>
            </a:pPr>
            <a:r>
              <a:rPr lang="en-US" dirty="0"/>
              <a:t>“Therefore do not worry, saying, ‘What shall we eat?’ or ‘What shall we drink?’ or ‘What shall we wear?’  For after all these things the Gentiles seek. For your heavenly Father knows that you need all these things.”</a:t>
            </a:r>
          </a:p>
          <a:p>
            <a:pPr marL="0" indent="0">
              <a:buNone/>
            </a:pPr>
            <a:endParaRPr lang="en-US" dirty="0"/>
          </a:p>
        </p:txBody>
      </p:sp>
    </p:spTree>
    <p:extLst>
      <p:ext uri="{BB962C8B-B14F-4D97-AF65-F5344CB8AC3E}">
        <p14:creationId xmlns:p14="http://schemas.microsoft.com/office/powerpoint/2010/main" val="35513018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3E51D-FA59-4DBF-B23E-1F53C2C3974E}"/>
              </a:ext>
            </a:extLst>
          </p:cNvPr>
          <p:cNvSpPr>
            <a:spLocks noGrp="1"/>
          </p:cNvSpPr>
          <p:nvPr>
            <p:ph type="title"/>
          </p:nvPr>
        </p:nvSpPr>
        <p:spPr/>
        <p:txBody>
          <a:bodyPr/>
          <a:lstStyle/>
          <a:p>
            <a:r>
              <a:rPr lang="en-US" dirty="0"/>
              <a:t>Matthew 6:25-34</a:t>
            </a:r>
          </a:p>
        </p:txBody>
      </p:sp>
      <p:sp>
        <p:nvSpPr>
          <p:cNvPr id="3" name="Content Placeholder 2">
            <a:extLst>
              <a:ext uri="{FF2B5EF4-FFF2-40B4-BE49-F238E27FC236}">
                <a16:creationId xmlns:a16="http://schemas.microsoft.com/office/drawing/2014/main" id="{8D84BB4B-86CF-4799-8162-D69E609795B3}"/>
              </a:ext>
            </a:extLst>
          </p:cNvPr>
          <p:cNvSpPr>
            <a:spLocks noGrp="1"/>
          </p:cNvSpPr>
          <p:nvPr>
            <p:ph idx="1"/>
          </p:nvPr>
        </p:nvSpPr>
        <p:spPr/>
        <p:txBody>
          <a:bodyPr/>
          <a:lstStyle/>
          <a:p>
            <a:pPr marL="0" indent="0">
              <a:buNone/>
            </a:pPr>
            <a:endParaRPr lang="en-US" baseline="30000" dirty="0"/>
          </a:p>
          <a:p>
            <a:pPr marL="0" indent="0">
              <a:buNone/>
            </a:pPr>
            <a:r>
              <a:rPr lang="en-US" dirty="0"/>
              <a:t>“But seek first the kingdom of God and His righteousness, and all these things shall be added to you.  Therefore do not worry about tomorrow, for tomorrow will worry about its own things. Sufficient for the day is its own trouble.”</a:t>
            </a:r>
          </a:p>
          <a:p>
            <a:pPr marL="0" indent="0">
              <a:buNone/>
            </a:pPr>
            <a:endParaRPr lang="en-US" dirty="0"/>
          </a:p>
        </p:txBody>
      </p:sp>
    </p:spTree>
    <p:extLst>
      <p:ext uri="{BB962C8B-B14F-4D97-AF65-F5344CB8AC3E}">
        <p14:creationId xmlns:p14="http://schemas.microsoft.com/office/powerpoint/2010/main" val="11883547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3E51D-FA59-4DBF-B23E-1F53C2C3974E}"/>
              </a:ext>
            </a:extLst>
          </p:cNvPr>
          <p:cNvSpPr>
            <a:spLocks noGrp="1"/>
          </p:cNvSpPr>
          <p:nvPr>
            <p:ph type="title"/>
          </p:nvPr>
        </p:nvSpPr>
        <p:spPr/>
        <p:txBody>
          <a:bodyPr/>
          <a:lstStyle/>
          <a:p>
            <a:r>
              <a:rPr lang="en-US" dirty="0"/>
              <a:t>Matthew 10:37-39</a:t>
            </a:r>
          </a:p>
        </p:txBody>
      </p:sp>
      <p:sp>
        <p:nvSpPr>
          <p:cNvPr id="3" name="Content Placeholder 2">
            <a:extLst>
              <a:ext uri="{FF2B5EF4-FFF2-40B4-BE49-F238E27FC236}">
                <a16:creationId xmlns:a16="http://schemas.microsoft.com/office/drawing/2014/main" id="{8D84BB4B-86CF-4799-8162-D69E609795B3}"/>
              </a:ext>
            </a:extLst>
          </p:cNvPr>
          <p:cNvSpPr>
            <a:spLocks noGrp="1"/>
          </p:cNvSpPr>
          <p:nvPr>
            <p:ph idx="1"/>
          </p:nvPr>
        </p:nvSpPr>
        <p:spPr/>
        <p:txBody>
          <a:bodyPr/>
          <a:lstStyle/>
          <a:p>
            <a:pPr marL="0" indent="0">
              <a:buNone/>
            </a:pPr>
            <a:endParaRPr lang="en-US" baseline="30000" dirty="0"/>
          </a:p>
          <a:p>
            <a:pPr marL="0" indent="0">
              <a:buNone/>
            </a:pPr>
            <a:r>
              <a:rPr lang="en-US" dirty="0"/>
              <a:t>“He who loves father or mother more than Me is not worthy of Me. And he who loves son or daughter more than Me is not worthy of Me. And he who does not take his cross and follow after Me is not worthy of Me. He who finds his life will lose it, and he who loses his life for My sake will find it.”</a:t>
            </a:r>
          </a:p>
        </p:txBody>
      </p:sp>
    </p:spTree>
    <p:extLst>
      <p:ext uri="{BB962C8B-B14F-4D97-AF65-F5344CB8AC3E}">
        <p14:creationId xmlns:p14="http://schemas.microsoft.com/office/powerpoint/2010/main" val="16758265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34F2C-2F96-4A7A-8CA1-916EEC7B948F}"/>
              </a:ext>
            </a:extLst>
          </p:cNvPr>
          <p:cNvSpPr>
            <a:spLocks noGrp="1"/>
          </p:cNvSpPr>
          <p:nvPr>
            <p:ph type="title"/>
          </p:nvPr>
        </p:nvSpPr>
        <p:spPr/>
        <p:txBody>
          <a:bodyPr/>
          <a:lstStyle/>
          <a:p>
            <a:endParaRPr lang="en-US" dirty="0"/>
          </a:p>
        </p:txBody>
      </p:sp>
      <p:pic>
        <p:nvPicPr>
          <p:cNvPr id="8" name="Content Placeholder 7" descr="A picture containing person, outdoor&#10;&#10;Description automatically generated">
            <a:extLst>
              <a:ext uri="{FF2B5EF4-FFF2-40B4-BE49-F238E27FC236}">
                <a16:creationId xmlns:a16="http://schemas.microsoft.com/office/drawing/2014/main" id="{B8A38F9E-7B12-47E8-87DB-C2E368B48FA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0336" r="22997"/>
          <a:stretch/>
        </p:blipFill>
        <p:spPr>
          <a:xfrm>
            <a:off x="0" y="0"/>
            <a:ext cx="9144000" cy="6857999"/>
          </a:xfrm>
        </p:spPr>
      </p:pic>
    </p:spTree>
    <p:extLst>
      <p:ext uri="{BB962C8B-B14F-4D97-AF65-F5344CB8AC3E}">
        <p14:creationId xmlns:p14="http://schemas.microsoft.com/office/powerpoint/2010/main" val="35085023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34F2C-2F96-4A7A-8CA1-916EEC7B948F}"/>
              </a:ext>
            </a:extLst>
          </p:cNvPr>
          <p:cNvSpPr>
            <a:spLocks noGrp="1"/>
          </p:cNvSpPr>
          <p:nvPr>
            <p:ph type="title"/>
          </p:nvPr>
        </p:nvSpPr>
        <p:spPr/>
        <p:txBody>
          <a:bodyPr/>
          <a:lstStyle/>
          <a:p>
            <a:endParaRPr lang="en-US" dirty="0"/>
          </a:p>
        </p:txBody>
      </p:sp>
      <p:pic>
        <p:nvPicPr>
          <p:cNvPr id="8" name="Content Placeholder 7" descr="A picture containing person, outdoor&#10;&#10;Description automatically generated">
            <a:extLst>
              <a:ext uri="{FF2B5EF4-FFF2-40B4-BE49-F238E27FC236}">
                <a16:creationId xmlns:a16="http://schemas.microsoft.com/office/drawing/2014/main" id="{B8A38F9E-7B12-47E8-87DB-C2E368B48FA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0336" r="22997"/>
          <a:stretch/>
        </p:blipFill>
        <p:spPr>
          <a:xfrm>
            <a:off x="0" y="0"/>
            <a:ext cx="9144000" cy="6857999"/>
          </a:xfrm>
        </p:spPr>
      </p:pic>
      <p:sp>
        <p:nvSpPr>
          <p:cNvPr id="9" name="Rectangle 8">
            <a:extLst>
              <a:ext uri="{FF2B5EF4-FFF2-40B4-BE49-F238E27FC236}">
                <a16:creationId xmlns:a16="http://schemas.microsoft.com/office/drawing/2014/main" id="{390E201C-58A0-4D0E-AB84-37A6E6AE97DB}"/>
              </a:ext>
            </a:extLst>
          </p:cNvPr>
          <p:cNvSpPr/>
          <p:nvPr/>
        </p:nvSpPr>
        <p:spPr>
          <a:xfrm>
            <a:off x="318356" y="274638"/>
            <a:ext cx="8507288" cy="2722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t>1 Corinthians 10:13 </a:t>
            </a:r>
          </a:p>
          <a:p>
            <a:pPr algn="ctr"/>
            <a:endParaRPr lang="en-US" sz="2400" dirty="0"/>
          </a:p>
          <a:p>
            <a:pPr algn="ctr"/>
            <a:r>
              <a:rPr lang="en-US" sz="2400" dirty="0"/>
              <a:t>“No temptation has overtaken you except such as is common to man; but God is faithful, who will not allow you to be tempted beyond what you are able, but with the temptation will also make the way of escape, that you may be able to bear it.”</a:t>
            </a:r>
          </a:p>
        </p:txBody>
      </p:sp>
    </p:spTree>
    <p:extLst>
      <p:ext uri="{BB962C8B-B14F-4D97-AF65-F5344CB8AC3E}">
        <p14:creationId xmlns:p14="http://schemas.microsoft.com/office/powerpoint/2010/main" val="3860314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34F2C-2F96-4A7A-8CA1-916EEC7B948F}"/>
              </a:ext>
            </a:extLst>
          </p:cNvPr>
          <p:cNvSpPr>
            <a:spLocks noGrp="1"/>
          </p:cNvSpPr>
          <p:nvPr>
            <p:ph type="title"/>
          </p:nvPr>
        </p:nvSpPr>
        <p:spPr/>
        <p:txBody>
          <a:bodyPr/>
          <a:lstStyle/>
          <a:p>
            <a:endParaRPr lang="en-US" dirty="0"/>
          </a:p>
        </p:txBody>
      </p:sp>
      <p:pic>
        <p:nvPicPr>
          <p:cNvPr id="8" name="Content Placeholder 7" descr="A picture containing person, outdoor&#10;&#10;Description automatically generated">
            <a:extLst>
              <a:ext uri="{FF2B5EF4-FFF2-40B4-BE49-F238E27FC236}">
                <a16:creationId xmlns:a16="http://schemas.microsoft.com/office/drawing/2014/main" id="{B8A38F9E-7B12-47E8-87DB-C2E368B48FA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0336" r="22997"/>
          <a:stretch/>
        </p:blipFill>
        <p:spPr>
          <a:xfrm>
            <a:off x="0" y="0"/>
            <a:ext cx="9144000" cy="6857999"/>
          </a:xfrm>
        </p:spPr>
      </p:pic>
      <p:sp>
        <p:nvSpPr>
          <p:cNvPr id="9" name="Rectangle 8">
            <a:extLst>
              <a:ext uri="{FF2B5EF4-FFF2-40B4-BE49-F238E27FC236}">
                <a16:creationId xmlns:a16="http://schemas.microsoft.com/office/drawing/2014/main" id="{390E201C-58A0-4D0E-AB84-37A6E6AE97DB}"/>
              </a:ext>
            </a:extLst>
          </p:cNvPr>
          <p:cNvSpPr/>
          <p:nvPr/>
        </p:nvSpPr>
        <p:spPr>
          <a:xfrm>
            <a:off x="318356" y="274638"/>
            <a:ext cx="8507288" cy="2722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t>John 10:10 </a:t>
            </a:r>
          </a:p>
          <a:p>
            <a:pPr algn="ctr"/>
            <a:endParaRPr lang="en-US" sz="2400" dirty="0"/>
          </a:p>
          <a:p>
            <a:pPr algn="ctr"/>
            <a:r>
              <a:rPr lang="en-US" sz="2400" dirty="0"/>
              <a:t>“I have come that they may have life, and that they may have it more abundantly.”</a:t>
            </a:r>
          </a:p>
        </p:txBody>
      </p:sp>
    </p:spTree>
    <p:extLst>
      <p:ext uri="{BB962C8B-B14F-4D97-AF65-F5344CB8AC3E}">
        <p14:creationId xmlns:p14="http://schemas.microsoft.com/office/powerpoint/2010/main" val="24580193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3D6-C9B6-4FBA-AAA8-781A251B2A05}"/>
              </a:ext>
            </a:extLst>
          </p:cNvPr>
          <p:cNvSpPr>
            <a:spLocks noGrp="1"/>
          </p:cNvSpPr>
          <p:nvPr>
            <p:ph type="title"/>
          </p:nvPr>
        </p:nvSpPr>
        <p:spPr/>
        <p:txBody>
          <a:bodyPr/>
          <a:lstStyle/>
          <a:p>
            <a:r>
              <a:rPr lang="en-US" dirty="0"/>
              <a:t>Luke 12:16-31</a:t>
            </a:r>
          </a:p>
        </p:txBody>
      </p:sp>
      <p:sp>
        <p:nvSpPr>
          <p:cNvPr id="3" name="Content Placeholder 2">
            <a:extLst>
              <a:ext uri="{FF2B5EF4-FFF2-40B4-BE49-F238E27FC236}">
                <a16:creationId xmlns:a16="http://schemas.microsoft.com/office/drawing/2014/main" id="{C1D7D023-0531-4C15-ADBC-A694B636C256}"/>
              </a:ext>
            </a:extLst>
          </p:cNvPr>
          <p:cNvSpPr>
            <a:spLocks noGrp="1"/>
          </p:cNvSpPr>
          <p:nvPr>
            <p:ph idx="1"/>
          </p:nvPr>
        </p:nvSpPr>
        <p:spPr/>
        <p:txBody>
          <a:bodyPr/>
          <a:lstStyle/>
          <a:p>
            <a:pPr marL="0" indent="0" rtl="0">
              <a:spcBef>
                <a:spcPts val="0"/>
              </a:spcBef>
              <a:spcAft>
                <a:spcPts val="0"/>
              </a:spcAft>
              <a:buNone/>
            </a:pPr>
            <a:endParaRPr lang="en-US" sz="2400" b="1" dirty="0">
              <a:solidFill>
                <a:srgbClr val="000000"/>
              </a:solidFill>
              <a:latin typeface="Arial" panose="020B0604020202020204" pitchFamily="34" charset="0"/>
            </a:endParaRPr>
          </a:p>
          <a:p>
            <a:pPr marL="0" indent="0" rtl="0">
              <a:spcBef>
                <a:spcPts val="0"/>
              </a:spcBef>
              <a:spcAft>
                <a:spcPts val="0"/>
              </a:spcAft>
              <a:buNone/>
            </a:pPr>
            <a:r>
              <a:rPr lang="en-US" sz="2800" dirty="0"/>
              <a:t>“Then He spoke a parable to them, saying: “The ground of a certain rich man yielded plentifully. And he thought within himself, saying, ‘What shall I do, since I have no room to store my crops?’ So he said, ‘I will do this: I will pull down my barns and build greater, and there I will store all my crops and my goods. And I will say to my soul, “Soul, you have many goods laid up for many years; take your ease; eat, drink, and be merry.”</a:t>
            </a:r>
            <a:br>
              <a:rPr lang="en-US" dirty="0"/>
            </a:br>
            <a:endParaRPr lang="en-US" dirty="0"/>
          </a:p>
        </p:txBody>
      </p:sp>
    </p:spTree>
    <p:extLst>
      <p:ext uri="{BB962C8B-B14F-4D97-AF65-F5344CB8AC3E}">
        <p14:creationId xmlns:p14="http://schemas.microsoft.com/office/powerpoint/2010/main" val="7352082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3D6-C9B6-4FBA-AAA8-781A251B2A05}"/>
              </a:ext>
            </a:extLst>
          </p:cNvPr>
          <p:cNvSpPr>
            <a:spLocks noGrp="1"/>
          </p:cNvSpPr>
          <p:nvPr>
            <p:ph type="title"/>
          </p:nvPr>
        </p:nvSpPr>
        <p:spPr/>
        <p:txBody>
          <a:bodyPr/>
          <a:lstStyle/>
          <a:p>
            <a:r>
              <a:rPr lang="en-US" dirty="0"/>
              <a:t>Luke 12:16-31</a:t>
            </a:r>
          </a:p>
        </p:txBody>
      </p:sp>
      <p:sp>
        <p:nvSpPr>
          <p:cNvPr id="3" name="Content Placeholder 2">
            <a:extLst>
              <a:ext uri="{FF2B5EF4-FFF2-40B4-BE49-F238E27FC236}">
                <a16:creationId xmlns:a16="http://schemas.microsoft.com/office/drawing/2014/main" id="{C1D7D023-0531-4C15-ADBC-A694B636C256}"/>
              </a:ext>
            </a:extLst>
          </p:cNvPr>
          <p:cNvSpPr>
            <a:spLocks noGrp="1"/>
          </p:cNvSpPr>
          <p:nvPr>
            <p:ph idx="1"/>
          </p:nvPr>
        </p:nvSpPr>
        <p:spPr/>
        <p:txBody>
          <a:bodyPr/>
          <a:lstStyle/>
          <a:p>
            <a:pPr marL="0" indent="0" rtl="0">
              <a:spcBef>
                <a:spcPts val="0"/>
              </a:spcBef>
              <a:spcAft>
                <a:spcPts val="0"/>
              </a:spcAft>
              <a:buNone/>
            </a:pPr>
            <a:endParaRPr lang="en-US" sz="2400" b="1" dirty="0">
              <a:solidFill>
                <a:srgbClr val="000000"/>
              </a:solidFill>
              <a:latin typeface="Arial" panose="020B0604020202020204" pitchFamily="34" charset="0"/>
            </a:endParaRPr>
          </a:p>
          <a:p>
            <a:pPr marL="0" indent="0" rtl="0">
              <a:spcBef>
                <a:spcPts val="0"/>
              </a:spcBef>
              <a:spcAft>
                <a:spcPts val="0"/>
              </a:spcAft>
              <a:buNone/>
            </a:pPr>
            <a:endParaRPr lang="en-US" sz="2800" dirty="0"/>
          </a:p>
          <a:p>
            <a:pPr marL="0" indent="0" rtl="0">
              <a:spcBef>
                <a:spcPts val="0"/>
              </a:spcBef>
              <a:spcAft>
                <a:spcPts val="0"/>
              </a:spcAft>
              <a:buNone/>
            </a:pPr>
            <a:r>
              <a:rPr lang="en-US" sz="2800" dirty="0"/>
              <a:t>“But God said to him, ‘Fool! This night your soul will be required of you; then whose will those things be which you have provided?’</a:t>
            </a:r>
            <a:br>
              <a:rPr lang="en-US" sz="2800" dirty="0"/>
            </a:br>
            <a:r>
              <a:rPr lang="en-US" sz="2800" dirty="0"/>
              <a:t>“So is he who lays up treasure for himself, and is not rich toward God.”</a:t>
            </a:r>
            <a:br>
              <a:rPr lang="en-US" dirty="0"/>
            </a:br>
            <a:endParaRPr lang="en-US" dirty="0"/>
          </a:p>
        </p:txBody>
      </p:sp>
    </p:spTree>
    <p:extLst>
      <p:ext uri="{BB962C8B-B14F-4D97-AF65-F5344CB8AC3E}">
        <p14:creationId xmlns:p14="http://schemas.microsoft.com/office/powerpoint/2010/main" val="41232858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3D6-C9B6-4FBA-AAA8-781A251B2A05}"/>
              </a:ext>
            </a:extLst>
          </p:cNvPr>
          <p:cNvSpPr>
            <a:spLocks noGrp="1"/>
          </p:cNvSpPr>
          <p:nvPr>
            <p:ph type="title"/>
          </p:nvPr>
        </p:nvSpPr>
        <p:spPr/>
        <p:txBody>
          <a:bodyPr/>
          <a:lstStyle/>
          <a:p>
            <a:r>
              <a:rPr lang="en-US" dirty="0"/>
              <a:t>Luke 12:16-31</a:t>
            </a:r>
          </a:p>
        </p:txBody>
      </p:sp>
      <p:sp>
        <p:nvSpPr>
          <p:cNvPr id="3" name="Content Placeholder 2">
            <a:extLst>
              <a:ext uri="{FF2B5EF4-FFF2-40B4-BE49-F238E27FC236}">
                <a16:creationId xmlns:a16="http://schemas.microsoft.com/office/drawing/2014/main" id="{C1D7D023-0531-4C15-ADBC-A694B636C256}"/>
              </a:ext>
            </a:extLst>
          </p:cNvPr>
          <p:cNvSpPr>
            <a:spLocks noGrp="1"/>
          </p:cNvSpPr>
          <p:nvPr>
            <p:ph idx="1"/>
          </p:nvPr>
        </p:nvSpPr>
        <p:spPr/>
        <p:txBody>
          <a:bodyPr/>
          <a:lstStyle/>
          <a:p>
            <a:pPr marL="0" indent="0" rtl="0">
              <a:spcBef>
                <a:spcPts val="0"/>
              </a:spcBef>
              <a:spcAft>
                <a:spcPts val="0"/>
              </a:spcAft>
              <a:buNone/>
            </a:pPr>
            <a:endParaRPr lang="en-US" sz="2800" dirty="0"/>
          </a:p>
          <a:p>
            <a:pPr marL="0" indent="0" rtl="0">
              <a:spcBef>
                <a:spcPts val="0"/>
              </a:spcBef>
              <a:spcAft>
                <a:spcPts val="0"/>
              </a:spcAft>
              <a:buNone/>
            </a:pPr>
            <a:endParaRPr lang="en-US" sz="2800" dirty="0"/>
          </a:p>
          <a:p>
            <a:pPr marL="0" indent="0" rtl="0">
              <a:spcBef>
                <a:spcPts val="0"/>
              </a:spcBef>
              <a:spcAft>
                <a:spcPts val="0"/>
              </a:spcAft>
              <a:buNone/>
            </a:pPr>
            <a:r>
              <a:rPr lang="en-US" sz="2800" dirty="0"/>
              <a:t>“Then He said to His disciples, “Therefore I say to you, do not worry about your life, what you will eat; nor about the body, what you will put on. Life is more than food, and the body is more than clothing.”</a:t>
            </a:r>
            <a:endParaRPr lang="en-US" sz="2800" baseline="30000" dirty="0"/>
          </a:p>
          <a:p>
            <a:pPr marL="0" indent="0" rtl="0">
              <a:spcBef>
                <a:spcPts val="0"/>
              </a:spcBef>
              <a:spcAft>
                <a:spcPts val="0"/>
              </a:spcAft>
              <a:buNone/>
            </a:pPr>
            <a:endParaRPr lang="en-US" sz="2800" baseline="30000" dirty="0"/>
          </a:p>
        </p:txBody>
      </p:sp>
    </p:spTree>
    <p:extLst>
      <p:ext uri="{BB962C8B-B14F-4D97-AF65-F5344CB8AC3E}">
        <p14:creationId xmlns:p14="http://schemas.microsoft.com/office/powerpoint/2010/main" val="16175477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3D6-C9B6-4FBA-AAA8-781A251B2A05}"/>
              </a:ext>
            </a:extLst>
          </p:cNvPr>
          <p:cNvSpPr>
            <a:spLocks noGrp="1"/>
          </p:cNvSpPr>
          <p:nvPr>
            <p:ph type="title"/>
          </p:nvPr>
        </p:nvSpPr>
        <p:spPr/>
        <p:txBody>
          <a:bodyPr/>
          <a:lstStyle/>
          <a:p>
            <a:r>
              <a:rPr lang="en-US" dirty="0"/>
              <a:t>Luke 12:16-31</a:t>
            </a:r>
          </a:p>
        </p:txBody>
      </p:sp>
      <p:sp>
        <p:nvSpPr>
          <p:cNvPr id="3" name="Content Placeholder 2">
            <a:extLst>
              <a:ext uri="{FF2B5EF4-FFF2-40B4-BE49-F238E27FC236}">
                <a16:creationId xmlns:a16="http://schemas.microsoft.com/office/drawing/2014/main" id="{C1D7D023-0531-4C15-ADBC-A694B636C256}"/>
              </a:ext>
            </a:extLst>
          </p:cNvPr>
          <p:cNvSpPr>
            <a:spLocks noGrp="1"/>
          </p:cNvSpPr>
          <p:nvPr>
            <p:ph idx="1"/>
          </p:nvPr>
        </p:nvSpPr>
        <p:spPr/>
        <p:txBody>
          <a:bodyPr/>
          <a:lstStyle/>
          <a:p>
            <a:pPr marL="0" indent="0" rtl="0">
              <a:spcBef>
                <a:spcPts val="0"/>
              </a:spcBef>
              <a:spcAft>
                <a:spcPts val="0"/>
              </a:spcAft>
              <a:buNone/>
            </a:pPr>
            <a:endParaRPr lang="en-US" sz="2800" dirty="0"/>
          </a:p>
          <a:p>
            <a:pPr marL="0" indent="0" rtl="0">
              <a:spcBef>
                <a:spcPts val="0"/>
              </a:spcBef>
              <a:spcAft>
                <a:spcPts val="0"/>
              </a:spcAft>
              <a:buNone/>
            </a:pPr>
            <a:r>
              <a:rPr lang="en-US" sz="2800" dirty="0"/>
              <a:t>Skipping to verse 29</a:t>
            </a:r>
          </a:p>
          <a:p>
            <a:pPr marL="0" indent="0" rtl="0">
              <a:spcBef>
                <a:spcPts val="0"/>
              </a:spcBef>
              <a:spcAft>
                <a:spcPts val="0"/>
              </a:spcAft>
              <a:buNone/>
            </a:pPr>
            <a:endParaRPr lang="en-US" sz="2800" dirty="0"/>
          </a:p>
          <a:p>
            <a:pPr marL="0" indent="0" rtl="0">
              <a:spcBef>
                <a:spcPts val="0"/>
              </a:spcBef>
              <a:spcAft>
                <a:spcPts val="0"/>
              </a:spcAft>
              <a:buNone/>
            </a:pPr>
            <a:r>
              <a:rPr lang="en-US" sz="2800" dirty="0"/>
              <a:t>“And do not seek what you should eat or what you should drink, nor have an anxious mind. For all these things the nations of the world seek after, and your Father knows that you need these things.”</a:t>
            </a:r>
            <a:endParaRPr lang="en-US" sz="4400" baseline="30000" dirty="0"/>
          </a:p>
        </p:txBody>
      </p:sp>
    </p:spTree>
    <p:extLst>
      <p:ext uri="{BB962C8B-B14F-4D97-AF65-F5344CB8AC3E}">
        <p14:creationId xmlns:p14="http://schemas.microsoft.com/office/powerpoint/2010/main" val="3082078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58E92-D68C-4F75-9A13-6F7EBD46FBE0}"/>
              </a:ext>
            </a:extLst>
          </p:cNvPr>
          <p:cNvSpPr>
            <a:spLocks noGrp="1"/>
          </p:cNvSpPr>
          <p:nvPr>
            <p:ph type="title"/>
          </p:nvPr>
        </p:nvSpPr>
        <p:spPr/>
        <p:txBody>
          <a:bodyPr/>
          <a:lstStyle/>
          <a:p>
            <a:r>
              <a:rPr lang="en-US" dirty="0"/>
              <a:t>John 15:5-8</a:t>
            </a:r>
          </a:p>
        </p:txBody>
      </p:sp>
      <p:sp>
        <p:nvSpPr>
          <p:cNvPr id="3" name="Content Placeholder 2">
            <a:extLst>
              <a:ext uri="{FF2B5EF4-FFF2-40B4-BE49-F238E27FC236}">
                <a16:creationId xmlns:a16="http://schemas.microsoft.com/office/drawing/2014/main" id="{0CB4B156-20C8-441A-ACB5-7005A6C44ABF}"/>
              </a:ext>
            </a:extLst>
          </p:cNvPr>
          <p:cNvSpPr>
            <a:spLocks noGrp="1"/>
          </p:cNvSpPr>
          <p:nvPr>
            <p:ph idx="1"/>
          </p:nvPr>
        </p:nvSpPr>
        <p:spPr/>
        <p:txBody>
          <a:bodyPr/>
          <a:lstStyle/>
          <a:p>
            <a:pPr marL="0" indent="0" rtl="0">
              <a:spcBef>
                <a:spcPts val="0"/>
              </a:spcBef>
              <a:spcAft>
                <a:spcPts val="0"/>
              </a:spcAft>
              <a:buNone/>
            </a:pPr>
            <a:r>
              <a:rPr lang="en-US" sz="2800" baseline="30000" dirty="0"/>
              <a:t>5</a:t>
            </a:r>
            <a:r>
              <a:rPr lang="en-US" sz="2800" dirty="0"/>
              <a:t> “I am the vine, you are the branches. He who abides in Me, and I in him, bears much fruit; for without Me you can do nothing. </a:t>
            </a:r>
            <a:r>
              <a:rPr lang="en-US" sz="2800" baseline="30000" dirty="0"/>
              <a:t>6</a:t>
            </a:r>
            <a:r>
              <a:rPr lang="en-US" sz="2800" dirty="0"/>
              <a:t> If anyone does not abide in Me, he is cast out as a branch and is withered; and they gather them and throw them into the fire, and they are burned. </a:t>
            </a:r>
            <a:r>
              <a:rPr lang="en-US" sz="2800" baseline="30000" dirty="0"/>
              <a:t>7</a:t>
            </a:r>
            <a:r>
              <a:rPr lang="en-US" sz="2800" dirty="0"/>
              <a:t> If you abide in Me, and My words abide in you, you will ask what you desire, and it shall be done for you</a:t>
            </a:r>
            <a:r>
              <a:rPr lang="en-US" sz="2800" dirty="0">
                <a:highlight>
                  <a:srgbClr val="FFFFA3"/>
                </a:highlight>
              </a:rPr>
              <a:t>. </a:t>
            </a:r>
            <a:r>
              <a:rPr lang="en-US" sz="2800" b="1" baseline="30000" dirty="0">
                <a:highlight>
                  <a:srgbClr val="FFFFA3"/>
                </a:highlight>
              </a:rPr>
              <a:t>8</a:t>
            </a:r>
            <a:r>
              <a:rPr lang="en-US" sz="2800" b="1" dirty="0">
                <a:highlight>
                  <a:srgbClr val="FFFFA3"/>
                </a:highlight>
              </a:rPr>
              <a:t> By this My Father is glorified, that you bear much fruit; so you will be My disciples.”</a:t>
            </a:r>
          </a:p>
        </p:txBody>
      </p:sp>
    </p:spTree>
    <p:extLst>
      <p:ext uri="{BB962C8B-B14F-4D97-AF65-F5344CB8AC3E}">
        <p14:creationId xmlns:p14="http://schemas.microsoft.com/office/powerpoint/2010/main" val="22397149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3D6-C9B6-4FBA-AAA8-781A251B2A05}"/>
              </a:ext>
            </a:extLst>
          </p:cNvPr>
          <p:cNvSpPr>
            <a:spLocks noGrp="1"/>
          </p:cNvSpPr>
          <p:nvPr>
            <p:ph type="title"/>
          </p:nvPr>
        </p:nvSpPr>
        <p:spPr/>
        <p:txBody>
          <a:bodyPr/>
          <a:lstStyle/>
          <a:p>
            <a:r>
              <a:rPr lang="en-US" dirty="0"/>
              <a:t>Luke 12:16-31</a:t>
            </a:r>
          </a:p>
        </p:txBody>
      </p:sp>
      <p:sp>
        <p:nvSpPr>
          <p:cNvPr id="3" name="Content Placeholder 2">
            <a:extLst>
              <a:ext uri="{FF2B5EF4-FFF2-40B4-BE49-F238E27FC236}">
                <a16:creationId xmlns:a16="http://schemas.microsoft.com/office/drawing/2014/main" id="{C1D7D023-0531-4C15-ADBC-A694B636C256}"/>
              </a:ext>
            </a:extLst>
          </p:cNvPr>
          <p:cNvSpPr>
            <a:spLocks noGrp="1"/>
          </p:cNvSpPr>
          <p:nvPr>
            <p:ph idx="1"/>
          </p:nvPr>
        </p:nvSpPr>
        <p:spPr/>
        <p:txBody>
          <a:bodyPr/>
          <a:lstStyle/>
          <a:p>
            <a:pPr marL="0" indent="0" rtl="0">
              <a:spcBef>
                <a:spcPts val="0"/>
              </a:spcBef>
              <a:spcAft>
                <a:spcPts val="0"/>
              </a:spcAft>
              <a:buNone/>
            </a:pPr>
            <a:endParaRPr lang="en-US" sz="2800" dirty="0"/>
          </a:p>
          <a:p>
            <a:pPr marL="0" indent="0" rtl="0">
              <a:spcBef>
                <a:spcPts val="0"/>
              </a:spcBef>
              <a:spcAft>
                <a:spcPts val="0"/>
              </a:spcAft>
              <a:buNone/>
            </a:pPr>
            <a:endParaRPr lang="en-US" sz="4400" dirty="0"/>
          </a:p>
          <a:p>
            <a:pPr marL="0" indent="0" rtl="0">
              <a:spcBef>
                <a:spcPts val="0"/>
              </a:spcBef>
              <a:spcAft>
                <a:spcPts val="0"/>
              </a:spcAft>
              <a:buNone/>
            </a:pPr>
            <a:r>
              <a:rPr lang="en-US" sz="2800" dirty="0"/>
              <a:t>“But seek the kingdom of God, and all these things shall be added to you.”</a:t>
            </a:r>
            <a:endParaRPr lang="en-US" sz="4400" baseline="30000" dirty="0"/>
          </a:p>
        </p:txBody>
      </p:sp>
    </p:spTree>
    <p:extLst>
      <p:ext uri="{BB962C8B-B14F-4D97-AF65-F5344CB8AC3E}">
        <p14:creationId xmlns:p14="http://schemas.microsoft.com/office/powerpoint/2010/main" val="20340373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3D6-C9B6-4FBA-AAA8-781A251B2A05}"/>
              </a:ext>
            </a:extLst>
          </p:cNvPr>
          <p:cNvSpPr>
            <a:spLocks noGrp="1"/>
          </p:cNvSpPr>
          <p:nvPr>
            <p:ph type="title"/>
          </p:nvPr>
        </p:nvSpPr>
        <p:spPr/>
        <p:txBody>
          <a:bodyPr/>
          <a:lstStyle/>
          <a:p>
            <a:r>
              <a:rPr lang="en-US" dirty="0"/>
              <a:t>Philippians 3:4-15</a:t>
            </a:r>
          </a:p>
        </p:txBody>
      </p:sp>
      <p:sp>
        <p:nvSpPr>
          <p:cNvPr id="3" name="Content Placeholder 2">
            <a:extLst>
              <a:ext uri="{FF2B5EF4-FFF2-40B4-BE49-F238E27FC236}">
                <a16:creationId xmlns:a16="http://schemas.microsoft.com/office/drawing/2014/main" id="{C1D7D023-0531-4C15-ADBC-A694B636C256}"/>
              </a:ext>
            </a:extLst>
          </p:cNvPr>
          <p:cNvSpPr>
            <a:spLocks noGrp="1"/>
          </p:cNvSpPr>
          <p:nvPr>
            <p:ph idx="1"/>
          </p:nvPr>
        </p:nvSpPr>
        <p:spPr/>
        <p:txBody>
          <a:bodyPr/>
          <a:lstStyle/>
          <a:p>
            <a:pPr marL="0" indent="0" rtl="0">
              <a:spcBef>
                <a:spcPts val="0"/>
              </a:spcBef>
              <a:spcAft>
                <a:spcPts val="0"/>
              </a:spcAft>
              <a:buNone/>
            </a:pPr>
            <a:endParaRPr lang="en-US" sz="2800" dirty="0"/>
          </a:p>
          <a:p>
            <a:pPr marL="0" indent="0" rtl="0">
              <a:spcBef>
                <a:spcPts val="0"/>
              </a:spcBef>
              <a:spcAft>
                <a:spcPts val="0"/>
              </a:spcAft>
              <a:buNone/>
            </a:pPr>
            <a:r>
              <a:rPr lang="en-US" sz="2800" dirty="0"/>
              <a:t>“…though I also might have confidence in the flesh. If anyone else thinks he may have confidence in the flesh, I more so: circumcised the eighth day, of the stock of Israel, of the tribe of Benjamin, a Hebrew of the Hebrews; concerning the law, a Pharisee; concerning zeal, persecuting the church; concerning the righteousness which is in the law, blameless.”</a:t>
            </a:r>
            <a:endParaRPr lang="en-US" sz="6600" baseline="30000" dirty="0"/>
          </a:p>
        </p:txBody>
      </p:sp>
    </p:spTree>
    <p:extLst>
      <p:ext uri="{BB962C8B-B14F-4D97-AF65-F5344CB8AC3E}">
        <p14:creationId xmlns:p14="http://schemas.microsoft.com/office/powerpoint/2010/main" val="30179139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3D6-C9B6-4FBA-AAA8-781A251B2A05}"/>
              </a:ext>
            </a:extLst>
          </p:cNvPr>
          <p:cNvSpPr>
            <a:spLocks noGrp="1"/>
          </p:cNvSpPr>
          <p:nvPr>
            <p:ph type="title"/>
          </p:nvPr>
        </p:nvSpPr>
        <p:spPr/>
        <p:txBody>
          <a:bodyPr/>
          <a:lstStyle/>
          <a:p>
            <a:r>
              <a:rPr lang="en-US" dirty="0"/>
              <a:t>Philippians 3:4-15</a:t>
            </a:r>
          </a:p>
        </p:txBody>
      </p:sp>
      <p:sp>
        <p:nvSpPr>
          <p:cNvPr id="3" name="Content Placeholder 2">
            <a:extLst>
              <a:ext uri="{FF2B5EF4-FFF2-40B4-BE49-F238E27FC236}">
                <a16:creationId xmlns:a16="http://schemas.microsoft.com/office/drawing/2014/main" id="{C1D7D023-0531-4C15-ADBC-A694B636C256}"/>
              </a:ext>
            </a:extLst>
          </p:cNvPr>
          <p:cNvSpPr>
            <a:spLocks noGrp="1"/>
          </p:cNvSpPr>
          <p:nvPr>
            <p:ph idx="1"/>
          </p:nvPr>
        </p:nvSpPr>
        <p:spPr/>
        <p:txBody>
          <a:bodyPr/>
          <a:lstStyle/>
          <a:p>
            <a:pPr marL="0" indent="0" rtl="0">
              <a:spcBef>
                <a:spcPts val="0"/>
              </a:spcBef>
              <a:spcAft>
                <a:spcPts val="0"/>
              </a:spcAft>
              <a:buNone/>
            </a:pPr>
            <a:endParaRPr lang="en-US" sz="2800" dirty="0"/>
          </a:p>
          <a:p>
            <a:pPr marL="0" indent="0" rtl="0">
              <a:spcBef>
                <a:spcPts val="0"/>
              </a:spcBef>
              <a:spcAft>
                <a:spcPts val="0"/>
              </a:spcAft>
              <a:buNone/>
            </a:pPr>
            <a:endParaRPr lang="en-US" sz="2800" dirty="0"/>
          </a:p>
          <a:p>
            <a:pPr marL="0" indent="0" rtl="0">
              <a:spcBef>
                <a:spcPts val="0"/>
              </a:spcBef>
              <a:spcAft>
                <a:spcPts val="0"/>
              </a:spcAft>
              <a:buNone/>
            </a:pPr>
            <a:r>
              <a:rPr lang="en-US" sz="2800" dirty="0"/>
              <a:t>“But what things were gain to me, these I have counted loss for Christ. Yet indeed I also count all things loss for the excellence of the knowledge of Christ Jesus my Lord, for whom I have suffered the loss of all things, and count them as rubbish, that I may gain Christ…”</a:t>
            </a:r>
            <a:endParaRPr lang="en-US" sz="9600" baseline="30000" dirty="0"/>
          </a:p>
        </p:txBody>
      </p:sp>
    </p:spTree>
    <p:extLst>
      <p:ext uri="{BB962C8B-B14F-4D97-AF65-F5344CB8AC3E}">
        <p14:creationId xmlns:p14="http://schemas.microsoft.com/office/powerpoint/2010/main" val="25855818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3D6-C9B6-4FBA-AAA8-781A251B2A05}"/>
              </a:ext>
            </a:extLst>
          </p:cNvPr>
          <p:cNvSpPr>
            <a:spLocks noGrp="1"/>
          </p:cNvSpPr>
          <p:nvPr>
            <p:ph type="title"/>
          </p:nvPr>
        </p:nvSpPr>
        <p:spPr/>
        <p:txBody>
          <a:bodyPr/>
          <a:lstStyle/>
          <a:p>
            <a:r>
              <a:rPr lang="en-US" dirty="0"/>
              <a:t>Philippians 3:4-15</a:t>
            </a:r>
          </a:p>
        </p:txBody>
      </p:sp>
      <p:sp>
        <p:nvSpPr>
          <p:cNvPr id="3" name="Content Placeholder 2">
            <a:extLst>
              <a:ext uri="{FF2B5EF4-FFF2-40B4-BE49-F238E27FC236}">
                <a16:creationId xmlns:a16="http://schemas.microsoft.com/office/drawing/2014/main" id="{C1D7D023-0531-4C15-ADBC-A694B636C256}"/>
              </a:ext>
            </a:extLst>
          </p:cNvPr>
          <p:cNvSpPr>
            <a:spLocks noGrp="1"/>
          </p:cNvSpPr>
          <p:nvPr>
            <p:ph idx="1"/>
          </p:nvPr>
        </p:nvSpPr>
        <p:spPr/>
        <p:txBody>
          <a:bodyPr/>
          <a:lstStyle/>
          <a:p>
            <a:pPr marL="0" indent="0" rtl="0">
              <a:spcBef>
                <a:spcPts val="0"/>
              </a:spcBef>
              <a:spcAft>
                <a:spcPts val="0"/>
              </a:spcAft>
              <a:buNone/>
            </a:pPr>
            <a:endParaRPr lang="en-US" sz="1100" dirty="0"/>
          </a:p>
          <a:p>
            <a:pPr marL="0" indent="0" rtl="0">
              <a:spcBef>
                <a:spcPts val="0"/>
              </a:spcBef>
              <a:spcAft>
                <a:spcPts val="0"/>
              </a:spcAft>
              <a:buNone/>
            </a:pPr>
            <a:r>
              <a:rPr lang="en-US" i="1" dirty="0"/>
              <a:t>Skipping to verse 13</a:t>
            </a:r>
          </a:p>
          <a:p>
            <a:pPr marL="0" indent="0" rtl="0">
              <a:spcBef>
                <a:spcPts val="0"/>
              </a:spcBef>
              <a:spcAft>
                <a:spcPts val="0"/>
              </a:spcAft>
              <a:buNone/>
            </a:pPr>
            <a:endParaRPr lang="en-US" dirty="0"/>
          </a:p>
          <a:p>
            <a:pPr marL="0" indent="0" rtl="0">
              <a:spcBef>
                <a:spcPts val="0"/>
              </a:spcBef>
              <a:spcAft>
                <a:spcPts val="0"/>
              </a:spcAft>
              <a:buNone/>
            </a:pPr>
            <a:r>
              <a:rPr lang="en-US" dirty="0"/>
              <a:t>“Brethren, I do not count myself to have apprehended; but one thing I do, forgetting those things which are behind and reaching forward to those things which are ahead, I press toward the goal for the prize of the upward call of God in Christ Jesus.”</a:t>
            </a:r>
            <a:endParaRPr lang="en-US" sz="4800" baseline="30000" dirty="0"/>
          </a:p>
        </p:txBody>
      </p:sp>
    </p:spTree>
    <p:extLst>
      <p:ext uri="{BB962C8B-B14F-4D97-AF65-F5344CB8AC3E}">
        <p14:creationId xmlns:p14="http://schemas.microsoft.com/office/powerpoint/2010/main" val="1961886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3D6-C9B6-4FBA-AAA8-781A251B2A05}"/>
              </a:ext>
            </a:extLst>
          </p:cNvPr>
          <p:cNvSpPr>
            <a:spLocks noGrp="1"/>
          </p:cNvSpPr>
          <p:nvPr>
            <p:ph type="title"/>
          </p:nvPr>
        </p:nvSpPr>
        <p:spPr/>
        <p:txBody>
          <a:bodyPr/>
          <a:lstStyle/>
          <a:p>
            <a:r>
              <a:rPr lang="en-US" dirty="0"/>
              <a:t>Philippians 3:4-15</a:t>
            </a:r>
          </a:p>
        </p:txBody>
      </p:sp>
      <p:sp>
        <p:nvSpPr>
          <p:cNvPr id="3" name="Content Placeholder 2">
            <a:extLst>
              <a:ext uri="{FF2B5EF4-FFF2-40B4-BE49-F238E27FC236}">
                <a16:creationId xmlns:a16="http://schemas.microsoft.com/office/drawing/2014/main" id="{C1D7D023-0531-4C15-ADBC-A694B636C256}"/>
              </a:ext>
            </a:extLst>
          </p:cNvPr>
          <p:cNvSpPr>
            <a:spLocks noGrp="1"/>
          </p:cNvSpPr>
          <p:nvPr>
            <p:ph idx="1"/>
          </p:nvPr>
        </p:nvSpPr>
        <p:spPr/>
        <p:txBody>
          <a:bodyPr/>
          <a:lstStyle/>
          <a:p>
            <a:pPr marL="0" indent="0" rtl="0">
              <a:spcBef>
                <a:spcPts val="0"/>
              </a:spcBef>
              <a:spcAft>
                <a:spcPts val="0"/>
              </a:spcAft>
              <a:buNone/>
            </a:pPr>
            <a:endParaRPr lang="en-US" dirty="0"/>
          </a:p>
          <a:p>
            <a:pPr marL="0" indent="0" rtl="0">
              <a:spcBef>
                <a:spcPts val="0"/>
              </a:spcBef>
              <a:spcAft>
                <a:spcPts val="0"/>
              </a:spcAft>
              <a:buNone/>
            </a:pPr>
            <a:endParaRPr lang="en-US" dirty="0"/>
          </a:p>
          <a:p>
            <a:pPr marL="0" indent="0" rtl="0">
              <a:spcBef>
                <a:spcPts val="0"/>
              </a:spcBef>
              <a:spcAft>
                <a:spcPts val="0"/>
              </a:spcAft>
              <a:buNone/>
            </a:pPr>
            <a:r>
              <a:rPr lang="en-US" dirty="0"/>
              <a:t>“Therefore let us, as many as are mature, have this mind; and if in anything you think otherwise, God will reveal even this to you.”</a:t>
            </a:r>
            <a:endParaRPr lang="en-US" sz="4800" dirty="0"/>
          </a:p>
        </p:txBody>
      </p:sp>
    </p:spTree>
    <p:extLst>
      <p:ext uri="{BB962C8B-B14F-4D97-AF65-F5344CB8AC3E}">
        <p14:creationId xmlns:p14="http://schemas.microsoft.com/office/powerpoint/2010/main" val="29847946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9112C-10CC-4F7C-9402-23CAA2C93FF2}"/>
              </a:ext>
            </a:extLst>
          </p:cNvPr>
          <p:cNvSpPr>
            <a:spLocks noGrp="1"/>
          </p:cNvSpPr>
          <p:nvPr>
            <p:ph type="title"/>
          </p:nvPr>
        </p:nvSpPr>
        <p:spPr/>
        <p:txBody>
          <a:bodyPr/>
          <a:lstStyle/>
          <a:p>
            <a:endParaRPr lang="en-US" dirty="0"/>
          </a:p>
        </p:txBody>
      </p:sp>
      <p:pic>
        <p:nvPicPr>
          <p:cNvPr id="5" name="Content Placeholder 4" descr="A picture containing fruit, grape, plant, colorful&#10;&#10;Description automatically generated">
            <a:extLst>
              <a:ext uri="{FF2B5EF4-FFF2-40B4-BE49-F238E27FC236}">
                <a16:creationId xmlns:a16="http://schemas.microsoft.com/office/drawing/2014/main" id="{D700CC11-A123-475D-BBB7-318026B21C4B}"/>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31798" b="17201"/>
          <a:stretch/>
        </p:blipFill>
        <p:spPr>
          <a:xfrm>
            <a:off x="0" y="1"/>
            <a:ext cx="9144000" cy="6858000"/>
          </a:xfrm>
        </p:spPr>
      </p:pic>
      <p:sp>
        <p:nvSpPr>
          <p:cNvPr id="7" name="TextBox 6">
            <a:extLst>
              <a:ext uri="{FF2B5EF4-FFF2-40B4-BE49-F238E27FC236}">
                <a16:creationId xmlns:a16="http://schemas.microsoft.com/office/drawing/2014/main" id="{9559B732-4F27-4FB5-95CD-11AF5DA96407}"/>
              </a:ext>
            </a:extLst>
          </p:cNvPr>
          <p:cNvSpPr txBox="1"/>
          <p:nvPr/>
        </p:nvSpPr>
        <p:spPr>
          <a:xfrm>
            <a:off x="1403648" y="2636912"/>
            <a:ext cx="6779096" cy="1107996"/>
          </a:xfrm>
          <a:prstGeom prst="rect">
            <a:avLst/>
          </a:prstGeom>
          <a:noFill/>
        </p:spPr>
        <p:txBody>
          <a:bodyPr wrap="square" rtlCol="0">
            <a:spAutoFit/>
          </a:bodyPr>
          <a:lstStyle/>
          <a:p>
            <a:r>
              <a:rPr lang="en-US" sz="6600" dirty="0">
                <a:solidFill>
                  <a:schemeClr val="bg1"/>
                </a:solidFill>
              </a:rPr>
              <a:t>Ask and Examine</a:t>
            </a:r>
          </a:p>
        </p:txBody>
      </p:sp>
    </p:spTree>
    <p:extLst>
      <p:ext uri="{BB962C8B-B14F-4D97-AF65-F5344CB8AC3E}">
        <p14:creationId xmlns:p14="http://schemas.microsoft.com/office/powerpoint/2010/main" val="29778935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9112C-10CC-4F7C-9402-23CAA2C93FF2}"/>
              </a:ext>
            </a:extLst>
          </p:cNvPr>
          <p:cNvSpPr>
            <a:spLocks noGrp="1"/>
          </p:cNvSpPr>
          <p:nvPr>
            <p:ph type="title"/>
          </p:nvPr>
        </p:nvSpPr>
        <p:spPr/>
        <p:txBody>
          <a:bodyPr/>
          <a:lstStyle/>
          <a:p>
            <a:endParaRPr lang="en-US" dirty="0"/>
          </a:p>
        </p:txBody>
      </p:sp>
      <p:pic>
        <p:nvPicPr>
          <p:cNvPr id="5" name="Content Placeholder 4" descr="A picture containing fruit, grape, plant, colorful&#10;&#10;Description automatically generated">
            <a:extLst>
              <a:ext uri="{FF2B5EF4-FFF2-40B4-BE49-F238E27FC236}">
                <a16:creationId xmlns:a16="http://schemas.microsoft.com/office/drawing/2014/main" id="{D700CC11-A123-475D-BBB7-318026B21C4B}"/>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31798" b="17201"/>
          <a:stretch/>
        </p:blipFill>
        <p:spPr>
          <a:xfrm>
            <a:off x="0" y="1"/>
            <a:ext cx="9144000" cy="6858000"/>
          </a:xfrm>
        </p:spPr>
      </p:pic>
      <p:sp>
        <p:nvSpPr>
          <p:cNvPr id="4" name="Rectangle 3">
            <a:extLst>
              <a:ext uri="{FF2B5EF4-FFF2-40B4-BE49-F238E27FC236}">
                <a16:creationId xmlns:a16="http://schemas.microsoft.com/office/drawing/2014/main" id="{7A862AEA-42C5-4BA2-9628-1935BEAFCD4B}"/>
              </a:ext>
            </a:extLst>
          </p:cNvPr>
          <p:cNvSpPr/>
          <p:nvPr/>
        </p:nvSpPr>
        <p:spPr>
          <a:xfrm>
            <a:off x="683568" y="2924944"/>
            <a:ext cx="7776864" cy="25202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a:extLst>
              <a:ext uri="{FF2B5EF4-FFF2-40B4-BE49-F238E27FC236}">
                <a16:creationId xmlns:a16="http://schemas.microsoft.com/office/drawing/2014/main" id="{5B0C1B69-6122-4694-A77B-1359AF0C0BC3}"/>
              </a:ext>
            </a:extLst>
          </p:cNvPr>
          <p:cNvSpPr txBox="1"/>
          <p:nvPr/>
        </p:nvSpPr>
        <p:spPr>
          <a:xfrm>
            <a:off x="827584" y="3188072"/>
            <a:ext cx="7488832" cy="2169825"/>
          </a:xfrm>
          <a:prstGeom prst="rect">
            <a:avLst/>
          </a:prstGeom>
          <a:noFill/>
        </p:spPr>
        <p:txBody>
          <a:bodyPr wrap="square">
            <a:spAutoFit/>
          </a:bodyPr>
          <a:lstStyle/>
          <a:p>
            <a:pPr algn="ctr"/>
            <a:r>
              <a:rPr lang="en-US" sz="2400" b="1" dirty="0"/>
              <a:t>2 Chronicles 7:14</a:t>
            </a:r>
          </a:p>
          <a:p>
            <a:pPr algn="ctr"/>
            <a:endParaRPr lang="en-US" sz="1100" b="1" dirty="0">
              <a:solidFill>
                <a:srgbClr val="000000"/>
              </a:solidFill>
            </a:endParaRPr>
          </a:p>
          <a:p>
            <a:pPr marL="0" indent="0" rtl="0">
              <a:spcBef>
                <a:spcPts val="0"/>
              </a:spcBef>
              <a:spcAft>
                <a:spcPts val="0"/>
              </a:spcAft>
              <a:buNone/>
            </a:pPr>
            <a:r>
              <a:rPr lang="en-US" sz="2400" dirty="0"/>
              <a:t>“…if My people who are called by My name will humble themselves, and pray and seek My face, and turn from their wicked ways, then I will hear from heaven, and will forgive their sin and heal their land.”</a:t>
            </a:r>
          </a:p>
        </p:txBody>
      </p:sp>
      <p:sp>
        <p:nvSpPr>
          <p:cNvPr id="7" name="TextBox 6">
            <a:extLst>
              <a:ext uri="{FF2B5EF4-FFF2-40B4-BE49-F238E27FC236}">
                <a16:creationId xmlns:a16="http://schemas.microsoft.com/office/drawing/2014/main" id="{DD406235-447D-4610-85D7-BE39D3C3E072}"/>
              </a:ext>
            </a:extLst>
          </p:cNvPr>
          <p:cNvSpPr txBox="1"/>
          <p:nvPr/>
        </p:nvSpPr>
        <p:spPr>
          <a:xfrm>
            <a:off x="861368" y="584139"/>
            <a:ext cx="7488832" cy="1754326"/>
          </a:xfrm>
          <a:prstGeom prst="rect">
            <a:avLst/>
          </a:prstGeom>
          <a:noFill/>
        </p:spPr>
        <p:txBody>
          <a:bodyPr wrap="square" rtlCol="0">
            <a:spAutoFit/>
          </a:bodyPr>
          <a:lstStyle/>
          <a:p>
            <a:pPr algn="ctr"/>
            <a:r>
              <a:rPr lang="en-US" sz="5400" b="1" dirty="0">
                <a:solidFill>
                  <a:schemeClr val="bg1"/>
                </a:solidFill>
              </a:rPr>
              <a:t>Discipline?</a:t>
            </a:r>
          </a:p>
          <a:p>
            <a:pPr algn="ctr"/>
            <a:r>
              <a:rPr lang="en-US" sz="5400" b="1" dirty="0">
                <a:solidFill>
                  <a:schemeClr val="bg1"/>
                </a:solidFill>
              </a:rPr>
              <a:t>Repent</a:t>
            </a:r>
          </a:p>
        </p:txBody>
      </p:sp>
    </p:spTree>
    <p:extLst>
      <p:ext uri="{BB962C8B-B14F-4D97-AF65-F5344CB8AC3E}">
        <p14:creationId xmlns:p14="http://schemas.microsoft.com/office/powerpoint/2010/main" val="16935764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9112C-10CC-4F7C-9402-23CAA2C93FF2}"/>
              </a:ext>
            </a:extLst>
          </p:cNvPr>
          <p:cNvSpPr>
            <a:spLocks noGrp="1"/>
          </p:cNvSpPr>
          <p:nvPr>
            <p:ph type="title"/>
          </p:nvPr>
        </p:nvSpPr>
        <p:spPr/>
        <p:txBody>
          <a:bodyPr/>
          <a:lstStyle/>
          <a:p>
            <a:endParaRPr lang="en-US" dirty="0"/>
          </a:p>
        </p:txBody>
      </p:sp>
      <p:pic>
        <p:nvPicPr>
          <p:cNvPr id="5" name="Content Placeholder 4" descr="A picture containing fruit, grape, plant, colorful&#10;&#10;Description automatically generated">
            <a:extLst>
              <a:ext uri="{FF2B5EF4-FFF2-40B4-BE49-F238E27FC236}">
                <a16:creationId xmlns:a16="http://schemas.microsoft.com/office/drawing/2014/main" id="{D700CC11-A123-475D-BBB7-318026B21C4B}"/>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31798" b="17201"/>
          <a:stretch/>
        </p:blipFill>
        <p:spPr>
          <a:xfrm>
            <a:off x="0" y="1"/>
            <a:ext cx="9144000" cy="6858000"/>
          </a:xfrm>
        </p:spPr>
      </p:pic>
      <p:sp>
        <p:nvSpPr>
          <p:cNvPr id="4" name="Rectangle 3">
            <a:extLst>
              <a:ext uri="{FF2B5EF4-FFF2-40B4-BE49-F238E27FC236}">
                <a16:creationId xmlns:a16="http://schemas.microsoft.com/office/drawing/2014/main" id="{7A862AEA-42C5-4BA2-9628-1935BEAFCD4B}"/>
              </a:ext>
            </a:extLst>
          </p:cNvPr>
          <p:cNvSpPr/>
          <p:nvPr/>
        </p:nvSpPr>
        <p:spPr>
          <a:xfrm>
            <a:off x="683568" y="2924944"/>
            <a:ext cx="7776864" cy="25202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a:extLst>
              <a:ext uri="{FF2B5EF4-FFF2-40B4-BE49-F238E27FC236}">
                <a16:creationId xmlns:a16="http://schemas.microsoft.com/office/drawing/2014/main" id="{5B0C1B69-6122-4694-A77B-1359AF0C0BC3}"/>
              </a:ext>
            </a:extLst>
          </p:cNvPr>
          <p:cNvSpPr txBox="1"/>
          <p:nvPr/>
        </p:nvSpPr>
        <p:spPr>
          <a:xfrm>
            <a:off x="827584" y="3215588"/>
            <a:ext cx="7488832" cy="1938992"/>
          </a:xfrm>
          <a:prstGeom prst="rect">
            <a:avLst/>
          </a:prstGeom>
          <a:noFill/>
        </p:spPr>
        <p:txBody>
          <a:bodyPr wrap="square">
            <a:spAutoFit/>
          </a:bodyPr>
          <a:lstStyle/>
          <a:p>
            <a:pPr algn="ctr"/>
            <a:r>
              <a:rPr lang="en-US" sz="2400" b="1" dirty="0"/>
              <a:t>James 1:2-3 </a:t>
            </a:r>
          </a:p>
          <a:p>
            <a:pPr algn="ctr"/>
            <a:endParaRPr lang="en-US" sz="2400" dirty="0"/>
          </a:p>
          <a:p>
            <a:pPr algn="ctr"/>
            <a:r>
              <a:rPr lang="en-US" sz="2400" dirty="0"/>
              <a:t>“My brethren, count it all joy when you fall into various trials, knowing that the testing of your faith produces patience.”</a:t>
            </a:r>
          </a:p>
        </p:txBody>
      </p:sp>
      <p:sp>
        <p:nvSpPr>
          <p:cNvPr id="7" name="TextBox 6">
            <a:extLst>
              <a:ext uri="{FF2B5EF4-FFF2-40B4-BE49-F238E27FC236}">
                <a16:creationId xmlns:a16="http://schemas.microsoft.com/office/drawing/2014/main" id="{0B16945C-EC15-4AB2-97C0-DBFB44B2E615}"/>
              </a:ext>
            </a:extLst>
          </p:cNvPr>
          <p:cNvSpPr txBox="1"/>
          <p:nvPr/>
        </p:nvSpPr>
        <p:spPr>
          <a:xfrm>
            <a:off x="226368" y="194299"/>
            <a:ext cx="8917632" cy="2585323"/>
          </a:xfrm>
          <a:prstGeom prst="rect">
            <a:avLst/>
          </a:prstGeom>
          <a:noFill/>
        </p:spPr>
        <p:txBody>
          <a:bodyPr wrap="square" rtlCol="0">
            <a:spAutoFit/>
          </a:bodyPr>
          <a:lstStyle/>
          <a:p>
            <a:pPr algn="ctr"/>
            <a:r>
              <a:rPr lang="en-US" sz="5400" b="1" dirty="0">
                <a:solidFill>
                  <a:schemeClr val="bg1"/>
                </a:solidFill>
              </a:rPr>
              <a:t>Pruning?</a:t>
            </a:r>
          </a:p>
          <a:p>
            <a:pPr algn="ctr"/>
            <a:r>
              <a:rPr lang="en-US" sz="5400" b="1" dirty="0">
                <a:solidFill>
                  <a:schemeClr val="bg1"/>
                </a:solidFill>
              </a:rPr>
              <a:t>Submit with </a:t>
            </a:r>
          </a:p>
          <a:p>
            <a:pPr algn="ctr"/>
            <a:r>
              <a:rPr lang="en-US" sz="5400" b="1" dirty="0">
                <a:solidFill>
                  <a:schemeClr val="bg1"/>
                </a:solidFill>
              </a:rPr>
              <a:t>Thankfulness</a:t>
            </a:r>
          </a:p>
        </p:txBody>
      </p:sp>
    </p:spTree>
    <p:extLst>
      <p:ext uri="{BB962C8B-B14F-4D97-AF65-F5344CB8AC3E}">
        <p14:creationId xmlns:p14="http://schemas.microsoft.com/office/powerpoint/2010/main" val="16542282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9112C-10CC-4F7C-9402-23CAA2C93FF2}"/>
              </a:ext>
            </a:extLst>
          </p:cNvPr>
          <p:cNvSpPr>
            <a:spLocks noGrp="1"/>
          </p:cNvSpPr>
          <p:nvPr>
            <p:ph type="title"/>
          </p:nvPr>
        </p:nvSpPr>
        <p:spPr/>
        <p:txBody>
          <a:bodyPr/>
          <a:lstStyle/>
          <a:p>
            <a:endParaRPr lang="en-US" dirty="0"/>
          </a:p>
        </p:txBody>
      </p:sp>
      <p:pic>
        <p:nvPicPr>
          <p:cNvPr id="5" name="Content Placeholder 4" descr="A picture containing fruit, grape, plant, colorful&#10;&#10;Description automatically generated">
            <a:extLst>
              <a:ext uri="{FF2B5EF4-FFF2-40B4-BE49-F238E27FC236}">
                <a16:creationId xmlns:a16="http://schemas.microsoft.com/office/drawing/2014/main" id="{D700CC11-A123-475D-BBB7-318026B21C4B}"/>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31798" b="17201"/>
          <a:stretch/>
        </p:blipFill>
        <p:spPr>
          <a:xfrm>
            <a:off x="0" y="1"/>
            <a:ext cx="9144000" cy="6858000"/>
          </a:xfrm>
        </p:spPr>
      </p:pic>
      <p:sp>
        <p:nvSpPr>
          <p:cNvPr id="4" name="Rectangle 3">
            <a:extLst>
              <a:ext uri="{FF2B5EF4-FFF2-40B4-BE49-F238E27FC236}">
                <a16:creationId xmlns:a16="http://schemas.microsoft.com/office/drawing/2014/main" id="{7A862AEA-42C5-4BA2-9628-1935BEAFCD4B}"/>
              </a:ext>
            </a:extLst>
          </p:cNvPr>
          <p:cNvSpPr/>
          <p:nvPr/>
        </p:nvSpPr>
        <p:spPr>
          <a:xfrm>
            <a:off x="683568" y="2924944"/>
            <a:ext cx="7776864" cy="25202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a:extLst>
              <a:ext uri="{FF2B5EF4-FFF2-40B4-BE49-F238E27FC236}">
                <a16:creationId xmlns:a16="http://schemas.microsoft.com/office/drawing/2014/main" id="{5B0C1B69-6122-4694-A77B-1359AF0C0BC3}"/>
              </a:ext>
            </a:extLst>
          </p:cNvPr>
          <p:cNvSpPr txBox="1"/>
          <p:nvPr/>
        </p:nvSpPr>
        <p:spPr>
          <a:xfrm>
            <a:off x="1259632" y="3215588"/>
            <a:ext cx="6624736" cy="1938992"/>
          </a:xfrm>
          <a:prstGeom prst="rect">
            <a:avLst/>
          </a:prstGeom>
          <a:noFill/>
        </p:spPr>
        <p:txBody>
          <a:bodyPr wrap="square">
            <a:spAutoFit/>
          </a:bodyPr>
          <a:lstStyle/>
          <a:p>
            <a:pPr algn="ctr" rtl="0">
              <a:spcBef>
                <a:spcPts val="0"/>
              </a:spcBef>
              <a:spcAft>
                <a:spcPts val="0"/>
              </a:spcAft>
            </a:pPr>
            <a:r>
              <a:rPr lang="en-US" sz="2400" b="1" i="0" u="none" strike="noStrike" dirty="0">
                <a:solidFill>
                  <a:srgbClr val="000000"/>
                </a:solidFill>
                <a:effectLst/>
                <a:latin typeface="Arial" panose="020B0604020202020204" pitchFamily="34" charset="0"/>
              </a:rPr>
              <a:t>Phil. 4:13  </a:t>
            </a:r>
          </a:p>
          <a:p>
            <a:pPr algn="ctr" rtl="0">
              <a:spcBef>
                <a:spcPts val="0"/>
              </a:spcBef>
              <a:spcAft>
                <a:spcPts val="0"/>
              </a:spcAft>
            </a:pPr>
            <a:endParaRPr lang="en-US" sz="2400" b="1" dirty="0">
              <a:solidFill>
                <a:srgbClr val="000000"/>
              </a:solidFill>
            </a:endParaRPr>
          </a:p>
          <a:p>
            <a:pPr algn="ctr" rtl="0">
              <a:spcBef>
                <a:spcPts val="0"/>
              </a:spcBef>
              <a:spcAft>
                <a:spcPts val="0"/>
              </a:spcAft>
            </a:pPr>
            <a:r>
              <a:rPr lang="en-US" sz="2400" dirty="0"/>
              <a:t>“I can do all things through Christ who strengthens me.”</a:t>
            </a:r>
            <a:br>
              <a:rPr lang="en-US" sz="2000" dirty="0"/>
            </a:br>
            <a:endParaRPr lang="en-US" sz="2000" dirty="0"/>
          </a:p>
        </p:txBody>
      </p:sp>
      <p:sp>
        <p:nvSpPr>
          <p:cNvPr id="7" name="TextBox 6">
            <a:extLst>
              <a:ext uri="{FF2B5EF4-FFF2-40B4-BE49-F238E27FC236}">
                <a16:creationId xmlns:a16="http://schemas.microsoft.com/office/drawing/2014/main" id="{BE1D569B-AB82-4AED-B9BC-CFBA1A1F66A6}"/>
              </a:ext>
            </a:extLst>
          </p:cNvPr>
          <p:cNvSpPr txBox="1"/>
          <p:nvPr/>
        </p:nvSpPr>
        <p:spPr>
          <a:xfrm>
            <a:off x="1547664" y="535613"/>
            <a:ext cx="6336704" cy="1754326"/>
          </a:xfrm>
          <a:prstGeom prst="rect">
            <a:avLst/>
          </a:prstGeom>
          <a:noFill/>
        </p:spPr>
        <p:txBody>
          <a:bodyPr wrap="square" rtlCol="0">
            <a:spAutoFit/>
          </a:bodyPr>
          <a:lstStyle/>
          <a:p>
            <a:pPr algn="ctr"/>
            <a:r>
              <a:rPr lang="en-US" sz="5400" b="1" dirty="0">
                <a:solidFill>
                  <a:schemeClr val="bg1"/>
                </a:solidFill>
              </a:rPr>
              <a:t>Time and Chance? Ask for Strength</a:t>
            </a:r>
          </a:p>
        </p:txBody>
      </p:sp>
    </p:spTree>
    <p:extLst>
      <p:ext uri="{BB962C8B-B14F-4D97-AF65-F5344CB8AC3E}">
        <p14:creationId xmlns:p14="http://schemas.microsoft.com/office/powerpoint/2010/main" val="26332529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descr="A picture containing tree, outdoor, plant, branch&#10;&#10;Description automatically generated">
            <a:extLst>
              <a:ext uri="{FF2B5EF4-FFF2-40B4-BE49-F238E27FC236}">
                <a16:creationId xmlns:a16="http://schemas.microsoft.com/office/drawing/2014/main" id="{4BE2CFA9-A488-4E7D-A79D-FD679598D3B4}"/>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169" r="17831"/>
          <a:stretch/>
        </p:blipFill>
        <p:spPr>
          <a:xfrm>
            <a:off x="0" y="0"/>
            <a:ext cx="9144000" cy="6858000"/>
          </a:xfrm>
        </p:spPr>
      </p:pic>
      <p:sp>
        <p:nvSpPr>
          <p:cNvPr id="5" name="AutoShape 4" descr="Photo of burned grape vines with withered grapes and burnt leaves">
            <a:extLst>
              <a:ext uri="{FF2B5EF4-FFF2-40B4-BE49-F238E27FC236}">
                <a16:creationId xmlns:a16="http://schemas.microsoft.com/office/drawing/2014/main" id="{CEECC5A1-2242-4E4F-87F8-0292E856C7A3}"/>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6" descr="Photo of burned grape vines with withered grapes and burnt leaves">
            <a:extLst>
              <a:ext uri="{FF2B5EF4-FFF2-40B4-BE49-F238E27FC236}">
                <a16:creationId xmlns:a16="http://schemas.microsoft.com/office/drawing/2014/main" id="{C8DA74E6-E231-4809-A504-24E82793C43A}"/>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2" name="TextBox 11">
            <a:extLst>
              <a:ext uri="{FF2B5EF4-FFF2-40B4-BE49-F238E27FC236}">
                <a16:creationId xmlns:a16="http://schemas.microsoft.com/office/drawing/2014/main" id="{3026BF55-183A-47A2-B8E8-C931CD656FEC}"/>
              </a:ext>
            </a:extLst>
          </p:cNvPr>
          <p:cNvSpPr txBox="1"/>
          <p:nvPr/>
        </p:nvSpPr>
        <p:spPr>
          <a:xfrm>
            <a:off x="891208" y="205232"/>
            <a:ext cx="7056784" cy="1754326"/>
          </a:xfrm>
          <a:prstGeom prst="rect">
            <a:avLst/>
          </a:prstGeom>
          <a:noFill/>
        </p:spPr>
        <p:txBody>
          <a:bodyPr wrap="square" rtlCol="0">
            <a:spAutoFit/>
          </a:bodyPr>
          <a:lstStyle/>
          <a:p>
            <a:pPr algn="ctr"/>
            <a:r>
              <a:rPr lang="en-US" sz="5400" b="1" dirty="0">
                <a:solidFill>
                  <a:schemeClr val="bg1"/>
                </a:solidFill>
              </a:rPr>
              <a:t>No </a:t>
            </a:r>
            <a:r>
              <a:rPr lang="en-US" sz="5400" b="1" dirty="0" err="1">
                <a:solidFill>
                  <a:schemeClr val="bg1"/>
                </a:solidFill>
              </a:rPr>
              <a:t>Abundnance</a:t>
            </a:r>
            <a:r>
              <a:rPr lang="en-US" sz="5400" b="1" dirty="0">
                <a:solidFill>
                  <a:schemeClr val="bg1"/>
                </a:solidFill>
              </a:rPr>
              <a:t> for no reason? </a:t>
            </a:r>
          </a:p>
        </p:txBody>
      </p:sp>
    </p:spTree>
    <p:extLst>
      <p:ext uri="{BB962C8B-B14F-4D97-AF65-F5344CB8AC3E}">
        <p14:creationId xmlns:p14="http://schemas.microsoft.com/office/powerpoint/2010/main" val="3747624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3D3CC-504C-44EE-A8FB-88BA6A205EF5}"/>
              </a:ext>
            </a:extLst>
          </p:cNvPr>
          <p:cNvSpPr>
            <a:spLocks noGrp="1"/>
          </p:cNvSpPr>
          <p:nvPr>
            <p:ph type="title"/>
          </p:nvPr>
        </p:nvSpPr>
        <p:spPr/>
        <p:txBody>
          <a:bodyPr/>
          <a:lstStyle/>
          <a:p>
            <a:r>
              <a:rPr lang="en-US" dirty="0"/>
              <a:t>John 15:16</a:t>
            </a:r>
          </a:p>
        </p:txBody>
      </p:sp>
      <p:sp>
        <p:nvSpPr>
          <p:cNvPr id="3" name="Content Placeholder 2">
            <a:extLst>
              <a:ext uri="{FF2B5EF4-FFF2-40B4-BE49-F238E27FC236}">
                <a16:creationId xmlns:a16="http://schemas.microsoft.com/office/drawing/2014/main" id="{02F943F5-E850-4F92-B22E-A17B7BA0D2D3}"/>
              </a:ext>
            </a:extLst>
          </p:cNvPr>
          <p:cNvSpPr>
            <a:spLocks noGrp="1"/>
          </p:cNvSpPr>
          <p:nvPr>
            <p:ph idx="1"/>
          </p:nvPr>
        </p:nvSpPr>
        <p:spPr/>
        <p:txBody>
          <a:bodyPr/>
          <a:lstStyle/>
          <a:p>
            <a:pPr marL="0" indent="0">
              <a:buNone/>
            </a:pPr>
            <a:endParaRPr lang="en-US" dirty="0"/>
          </a:p>
          <a:p>
            <a:pPr marL="0" indent="0">
              <a:buNone/>
            </a:pPr>
            <a:r>
              <a:rPr lang="en-US" dirty="0"/>
              <a:t>“You did not choose Me, but I chose you and appointed you that you should go and bear fruit…”</a:t>
            </a:r>
          </a:p>
        </p:txBody>
      </p:sp>
    </p:spTree>
    <p:extLst>
      <p:ext uri="{BB962C8B-B14F-4D97-AF65-F5344CB8AC3E}">
        <p14:creationId xmlns:p14="http://schemas.microsoft.com/office/powerpoint/2010/main" val="41290117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descr="A picture containing tree, outdoor, plant, branch&#10;&#10;Description automatically generated">
            <a:extLst>
              <a:ext uri="{FF2B5EF4-FFF2-40B4-BE49-F238E27FC236}">
                <a16:creationId xmlns:a16="http://schemas.microsoft.com/office/drawing/2014/main" id="{4BE2CFA9-A488-4E7D-A79D-FD679598D3B4}"/>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169" r="17831"/>
          <a:stretch/>
        </p:blipFill>
        <p:spPr>
          <a:xfrm>
            <a:off x="0" y="0"/>
            <a:ext cx="9144000" cy="6858000"/>
          </a:xfrm>
        </p:spPr>
      </p:pic>
      <p:sp>
        <p:nvSpPr>
          <p:cNvPr id="5" name="AutoShape 4" descr="Photo of burned grape vines with withered grapes and burnt leaves">
            <a:extLst>
              <a:ext uri="{FF2B5EF4-FFF2-40B4-BE49-F238E27FC236}">
                <a16:creationId xmlns:a16="http://schemas.microsoft.com/office/drawing/2014/main" id="{CEECC5A1-2242-4E4F-87F8-0292E856C7A3}"/>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6" descr="Photo of burned grape vines with withered grapes and burnt leaves">
            <a:extLst>
              <a:ext uri="{FF2B5EF4-FFF2-40B4-BE49-F238E27FC236}">
                <a16:creationId xmlns:a16="http://schemas.microsoft.com/office/drawing/2014/main" id="{C8DA74E6-E231-4809-A504-24E82793C43A}"/>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 name="Rectangle 10">
            <a:extLst>
              <a:ext uri="{FF2B5EF4-FFF2-40B4-BE49-F238E27FC236}">
                <a16:creationId xmlns:a16="http://schemas.microsoft.com/office/drawing/2014/main" id="{34361D6A-879A-403F-96E4-2885EF1F0B11}"/>
              </a:ext>
            </a:extLst>
          </p:cNvPr>
          <p:cNvSpPr/>
          <p:nvPr/>
        </p:nvSpPr>
        <p:spPr>
          <a:xfrm>
            <a:off x="683568" y="2924944"/>
            <a:ext cx="7776864" cy="25202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a:extLst>
              <a:ext uri="{FF2B5EF4-FFF2-40B4-BE49-F238E27FC236}">
                <a16:creationId xmlns:a16="http://schemas.microsoft.com/office/drawing/2014/main" id="{A536BDD5-6697-4A7E-A922-D5D336C67C3C}"/>
              </a:ext>
            </a:extLst>
          </p:cNvPr>
          <p:cNvSpPr txBox="1"/>
          <p:nvPr/>
        </p:nvSpPr>
        <p:spPr>
          <a:xfrm>
            <a:off x="863588" y="3193722"/>
            <a:ext cx="7416824" cy="1938992"/>
          </a:xfrm>
          <a:prstGeom prst="rect">
            <a:avLst/>
          </a:prstGeom>
          <a:noFill/>
        </p:spPr>
        <p:txBody>
          <a:bodyPr wrap="square">
            <a:spAutoFit/>
          </a:bodyPr>
          <a:lstStyle/>
          <a:p>
            <a:pPr algn="ctr"/>
            <a:r>
              <a:rPr lang="en-US" sz="2400" b="1" dirty="0"/>
              <a:t>1 Peter 5:6-7 </a:t>
            </a:r>
          </a:p>
          <a:p>
            <a:endParaRPr lang="en-US" sz="2400" dirty="0"/>
          </a:p>
          <a:p>
            <a:r>
              <a:rPr lang="en-US" sz="2400" dirty="0"/>
              <a:t>“Therefore humble yourselves under the mighty hand of God, that He may exalt you in due time, casting all your care upon Him, for He cares for you.”</a:t>
            </a:r>
          </a:p>
        </p:txBody>
      </p:sp>
      <p:sp>
        <p:nvSpPr>
          <p:cNvPr id="12" name="TextBox 11">
            <a:extLst>
              <a:ext uri="{FF2B5EF4-FFF2-40B4-BE49-F238E27FC236}">
                <a16:creationId xmlns:a16="http://schemas.microsoft.com/office/drawing/2014/main" id="{3026BF55-183A-47A2-B8E8-C931CD656FEC}"/>
              </a:ext>
            </a:extLst>
          </p:cNvPr>
          <p:cNvSpPr txBox="1"/>
          <p:nvPr/>
        </p:nvSpPr>
        <p:spPr>
          <a:xfrm>
            <a:off x="891208" y="205232"/>
            <a:ext cx="7056784" cy="2585323"/>
          </a:xfrm>
          <a:prstGeom prst="rect">
            <a:avLst/>
          </a:prstGeom>
          <a:noFill/>
        </p:spPr>
        <p:txBody>
          <a:bodyPr wrap="square" rtlCol="0">
            <a:spAutoFit/>
          </a:bodyPr>
          <a:lstStyle/>
          <a:p>
            <a:pPr algn="ctr"/>
            <a:r>
              <a:rPr lang="en-US" sz="5400" b="1" dirty="0">
                <a:solidFill>
                  <a:schemeClr val="bg1"/>
                </a:solidFill>
              </a:rPr>
              <a:t>No </a:t>
            </a:r>
            <a:r>
              <a:rPr lang="en-US" sz="5400" b="1" dirty="0" err="1">
                <a:solidFill>
                  <a:schemeClr val="bg1"/>
                </a:solidFill>
              </a:rPr>
              <a:t>Abundnance</a:t>
            </a:r>
            <a:r>
              <a:rPr lang="en-US" sz="5400" b="1" dirty="0">
                <a:solidFill>
                  <a:schemeClr val="bg1"/>
                </a:solidFill>
              </a:rPr>
              <a:t> for no reason? </a:t>
            </a:r>
          </a:p>
          <a:p>
            <a:pPr algn="ctr"/>
            <a:r>
              <a:rPr lang="en-US" sz="5400" b="1" dirty="0">
                <a:solidFill>
                  <a:schemeClr val="bg1"/>
                </a:solidFill>
              </a:rPr>
              <a:t>Humble Yourself</a:t>
            </a:r>
          </a:p>
        </p:txBody>
      </p:sp>
    </p:spTree>
    <p:extLst>
      <p:ext uri="{BB962C8B-B14F-4D97-AF65-F5344CB8AC3E}">
        <p14:creationId xmlns:p14="http://schemas.microsoft.com/office/powerpoint/2010/main" val="9035012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2B97F-FDC3-4925-B6D4-6893ADE42160}"/>
              </a:ext>
            </a:extLst>
          </p:cNvPr>
          <p:cNvSpPr>
            <a:spLocks noGrp="1"/>
          </p:cNvSpPr>
          <p:nvPr>
            <p:ph type="title"/>
          </p:nvPr>
        </p:nvSpPr>
        <p:spPr/>
        <p:txBody>
          <a:bodyPr/>
          <a:lstStyle/>
          <a:p>
            <a:endParaRPr lang="en-US"/>
          </a:p>
        </p:txBody>
      </p:sp>
      <p:pic>
        <p:nvPicPr>
          <p:cNvPr id="10" name="Content Placeholder 9" descr="A group of trees in a field&#10;&#10;Description automatically generated with low confidence">
            <a:extLst>
              <a:ext uri="{FF2B5EF4-FFF2-40B4-BE49-F238E27FC236}">
                <a16:creationId xmlns:a16="http://schemas.microsoft.com/office/drawing/2014/main" id="{C147EA1A-BE32-43C9-A834-280F6E6048A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2337" t="15804" r="14817"/>
          <a:stretch/>
        </p:blipFill>
        <p:spPr>
          <a:xfrm>
            <a:off x="-1" y="0"/>
            <a:ext cx="9144001" cy="6866260"/>
          </a:xfrm>
        </p:spPr>
      </p:pic>
    </p:spTree>
    <p:extLst>
      <p:ext uri="{BB962C8B-B14F-4D97-AF65-F5344CB8AC3E}">
        <p14:creationId xmlns:p14="http://schemas.microsoft.com/office/powerpoint/2010/main" val="24079014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2B97F-FDC3-4925-B6D4-6893ADE42160}"/>
              </a:ext>
            </a:extLst>
          </p:cNvPr>
          <p:cNvSpPr>
            <a:spLocks noGrp="1"/>
          </p:cNvSpPr>
          <p:nvPr>
            <p:ph type="title"/>
          </p:nvPr>
        </p:nvSpPr>
        <p:spPr/>
        <p:txBody>
          <a:bodyPr/>
          <a:lstStyle/>
          <a:p>
            <a:endParaRPr lang="en-US"/>
          </a:p>
        </p:txBody>
      </p:sp>
      <p:pic>
        <p:nvPicPr>
          <p:cNvPr id="10" name="Content Placeholder 9" descr="A group of trees in a field&#10;&#10;Description automatically generated with low confidence">
            <a:extLst>
              <a:ext uri="{FF2B5EF4-FFF2-40B4-BE49-F238E27FC236}">
                <a16:creationId xmlns:a16="http://schemas.microsoft.com/office/drawing/2014/main" id="{C147EA1A-BE32-43C9-A834-280F6E6048A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2337" t="15804" r="14817"/>
          <a:stretch/>
        </p:blipFill>
        <p:spPr>
          <a:xfrm>
            <a:off x="-1" y="0"/>
            <a:ext cx="9144001" cy="6866260"/>
          </a:xfrm>
        </p:spPr>
      </p:pic>
      <p:sp>
        <p:nvSpPr>
          <p:cNvPr id="6" name="Rectangle 5">
            <a:extLst>
              <a:ext uri="{FF2B5EF4-FFF2-40B4-BE49-F238E27FC236}">
                <a16:creationId xmlns:a16="http://schemas.microsoft.com/office/drawing/2014/main" id="{0AECE2F5-E43C-4A23-BA51-80932631B258}"/>
              </a:ext>
            </a:extLst>
          </p:cNvPr>
          <p:cNvSpPr/>
          <p:nvPr/>
        </p:nvSpPr>
        <p:spPr>
          <a:xfrm>
            <a:off x="683568" y="116632"/>
            <a:ext cx="7776864" cy="20882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FA94F7BE-C478-4A8F-AC37-A73852E70831}"/>
              </a:ext>
            </a:extLst>
          </p:cNvPr>
          <p:cNvSpPr txBox="1"/>
          <p:nvPr/>
        </p:nvSpPr>
        <p:spPr>
          <a:xfrm>
            <a:off x="863588" y="385410"/>
            <a:ext cx="7416824" cy="1569660"/>
          </a:xfrm>
          <a:prstGeom prst="rect">
            <a:avLst/>
          </a:prstGeom>
          <a:noFill/>
        </p:spPr>
        <p:txBody>
          <a:bodyPr wrap="square">
            <a:spAutoFit/>
          </a:bodyPr>
          <a:lstStyle/>
          <a:p>
            <a:pPr algn="ctr"/>
            <a:r>
              <a:rPr lang="en-US" sz="2400" b="1" dirty="0"/>
              <a:t>John 15:6 </a:t>
            </a:r>
          </a:p>
          <a:p>
            <a:pPr algn="ctr"/>
            <a:endParaRPr lang="en-US" sz="2400" dirty="0"/>
          </a:p>
          <a:p>
            <a:pPr algn="ctr"/>
            <a:r>
              <a:rPr lang="en-US" sz="2400" dirty="0"/>
              <a:t>“If anyone does not abide in Me, he is cast out as a branch and is withered;…”</a:t>
            </a:r>
          </a:p>
        </p:txBody>
      </p:sp>
    </p:spTree>
    <p:extLst>
      <p:ext uri="{BB962C8B-B14F-4D97-AF65-F5344CB8AC3E}">
        <p14:creationId xmlns:p14="http://schemas.microsoft.com/office/powerpoint/2010/main" val="22365776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2B97F-FDC3-4925-B6D4-6893ADE42160}"/>
              </a:ext>
            </a:extLst>
          </p:cNvPr>
          <p:cNvSpPr>
            <a:spLocks noGrp="1"/>
          </p:cNvSpPr>
          <p:nvPr>
            <p:ph type="title"/>
          </p:nvPr>
        </p:nvSpPr>
        <p:spPr/>
        <p:txBody>
          <a:bodyPr/>
          <a:lstStyle/>
          <a:p>
            <a:endParaRPr lang="en-US"/>
          </a:p>
        </p:txBody>
      </p:sp>
      <p:pic>
        <p:nvPicPr>
          <p:cNvPr id="5" name="Content Placeholder 4" descr="A picture containing text, weapon, car bomb&#10;&#10;Description automatically generated">
            <a:extLst>
              <a:ext uri="{FF2B5EF4-FFF2-40B4-BE49-F238E27FC236}">
                <a16:creationId xmlns:a16="http://schemas.microsoft.com/office/drawing/2014/main" id="{EE3D96B4-028C-47CB-986B-CB9FFFF9EDDD}"/>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0743"/>
          <a:stretch/>
        </p:blipFill>
        <p:spPr>
          <a:xfrm>
            <a:off x="-1" y="-1736"/>
            <a:ext cx="9179769" cy="6859736"/>
          </a:xfrm>
        </p:spPr>
      </p:pic>
      <p:sp>
        <p:nvSpPr>
          <p:cNvPr id="6" name="Rectangle 5">
            <a:extLst>
              <a:ext uri="{FF2B5EF4-FFF2-40B4-BE49-F238E27FC236}">
                <a16:creationId xmlns:a16="http://schemas.microsoft.com/office/drawing/2014/main" id="{0AECE2F5-E43C-4A23-BA51-80932631B258}"/>
              </a:ext>
            </a:extLst>
          </p:cNvPr>
          <p:cNvSpPr/>
          <p:nvPr/>
        </p:nvSpPr>
        <p:spPr>
          <a:xfrm>
            <a:off x="683568" y="908720"/>
            <a:ext cx="7776864" cy="25202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FA94F7BE-C478-4A8F-AC37-A73852E70831}"/>
              </a:ext>
            </a:extLst>
          </p:cNvPr>
          <p:cNvSpPr txBox="1"/>
          <p:nvPr/>
        </p:nvSpPr>
        <p:spPr>
          <a:xfrm>
            <a:off x="863588" y="1177498"/>
            <a:ext cx="7416824" cy="1569660"/>
          </a:xfrm>
          <a:prstGeom prst="rect">
            <a:avLst/>
          </a:prstGeom>
          <a:noFill/>
        </p:spPr>
        <p:txBody>
          <a:bodyPr wrap="square">
            <a:spAutoFit/>
          </a:bodyPr>
          <a:lstStyle/>
          <a:p>
            <a:pPr algn="ctr"/>
            <a:r>
              <a:rPr lang="en-US" sz="2400" b="1" dirty="0"/>
              <a:t>John 15:6 </a:t>
            </a:r>
          </a:p>
          <a:p>
            <a:pPr algn="ctr"/>
            <a:endParaRPr lang="en-US" sz="2400" dirty="0"/>
          </a:p>
          <a:p>
            <a:pPr algn="ctr"/>
            <a:r>
              <a:rPr lang="en-US" sz="2400" dirty="0"/>
              <a:t>“…and they gather them and throw them into the fire, and they are burned.”</a:t>
            </a:r>
          </a:p>
        </p:txBody>
      </p:sp>
    </p:spTree>
    <p:extLst>
      <p:ext uri="{BB962C8B-B14F-4D97-AF65-F5344CB8AC3E}">
        <p14:creationId xmlns:p14="http://schemas.microsoft.com/office/powerpoint/2010/main" val="13815397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1AA8A-A7FB-44B7-BB32-6949CA596DAC}"/>
              </a:ext>
            </a:extLst>
          </p:cNvPr>
          <p:cNvSpPr>
            <a:spLocks noGrp="1"/>
          </p:cNvSpPr>
          <p:nvPr>
            <p:ph type="title"/>
          </p:nvPr>
        </p:nvSpPr>
        <p:spPr/>
        <p:txBody>
          <a:bodyPr/>
          <a:lstStyle/>
          <a:p>
            <a:r>
              <a:rPr lang="en-US" dirty="0"/>
              <a:t>Matthew 8:19-22</a:t>
            </a:r>
          </a:p>
        </p:txBody>
      </p:sp>
      <p:sp>
        <p:nvSpPr>
          <p:cNvPr id="3" name="Content Placeholder 2">
            <a:extLst>
              <a:ext uri="{FF2B5EF4-FFF2-40B4-BE49-F238E27FC236}">
                <a16:creationId xmlns:a16="http://schemas.microsoft.com/office/drawing/2014/main" id="{BD8459D9-92DB-4362-9060-7FC28B10BFD0}"/>
              </a:ext>
            </a:extLst>
          </p:cNvPr>
          <p:cNvSpPr>
            <a:spLocks noGrp="1"/>
          </p:cNvSpPr>
          <p:nvPr>
            <p:ph idx="1"/>
          </p:nvPr>
        </p:nvSpPr>
        <p:spPr/>
        <p:txBody>
          <a:bodyPr/>
          <a:lstStyle/>
          <a:p>
            <a:pPr marL="0" indent="0">
              <a:buNone/>
            </a:pPr>
            <a:endParaRPr lang="en-US" sz="2800" dirty="0"/>
          </a:p>
          <a:p>
            <a:pPr marL="0" indent="0">
              <a:buNone/>
            </a:pPr>
            <a:r>
              <a:rPr lang="en-US" sz="2800" dirty="0"/>
              <a:t>“Then a certain scribe came and said to Him, “Teacher, I will follow You wherever You go.”</a:t>
            </a:r>
            <a:br>
              <a:rPr lang="en-US" sz="2800" dirty="0"/>
            </a:br>
            <a:r>
              <a:rPr lang="en-US" sz="2800" dirty="0"/>
              <a:t>And Jesus said to him, “Foxes have holes and birds of the air have nests, but the Son of Man has nowhere to lay His head.”</a:t>
            </a:r>
            <a:br>
              <a:rPr lang="en-US" sz="2800" dirty="0"/>
            </a:br>
            <a:r>
              <a:rPr lang="en-US" sz="2800" dirty="0"/>
              <a:t>Then another of His disciples said to Him, “Lord, let me first go and bury my father.”</a:t>
            </a:r>
            <a:br>
              <a:rPr lang="en-US" sz="2800" dirty="0"/>
            </a:br>
            <a:r>
              <a:rPr lang="en-US" sz="2800" dirty="0"/>
              <a:t>But Jesus said to him, “Follow Me, and let the dead bury their own dead.”</a:t>
            </a:r>
          </a:p>
        </p:txBody>
      </p:sp>
    </p:spTree>
    <p:extLst>
      <p:ext uri="{BB962C8B-B14F-4D97-AF65-F5344CB8AC3E}">
        <p14:creationId xmlns:p14="http://schemas.microsoft.com/office/powerpoint/2010/main" val="27951576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9112C-10CC-4F7C-9402-23CAA2C93FF2}"/>
              </a:ext>
            </a:extLst>
          </p:cNvPr>
          <p:cNvSpPr>
            <a:spLocks noGrp="1"/>
          </p:cNvSpPr>
          <p:nvPr>
            <p:ph type="title"/>
          </p:nvPr>
        </p:nvSpPr>
        <p:spPr/>
        <p:txBody>
          <a:bodyPr/>
          <a:lstStyle/>
          <a:p>
            <a:endParaRPr lang="en-US" dirty="0"/>
          </a:p>
        </p:txBody>
      </p:sp>
      <p:pic>
        <p:nvPicPr>
          <p:cNvPr id="5" name="Content Placeholder 4" descr="A picture containing fruit, grape, plant, colorful&#10;&#10;Description automatically generated">
            <a:extLst>
              <a:ext uri="{FF2B5EF4-FFF2-40B4-BE49-F238E27FC236}">
                <a16:creationId xmlns:a16="http://schemas.microsoft.com/office/drawing/2014/main" id="{D700CC11-A123-475D-BBB7-318026B21C4B}"/>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31798" b="17201"/>
          <a:stretch/>
        </p:blipFill>
        <p:spPr>
          <a:xfrm>
            <a:off x="0" y="1"/>
            <a:ext cx="9144000" cy="6858000"/>
          </a:xfrm>
        </p:spPr>
      </p:pic>
      <p:sp>
        <p:nvSpPr>
          <p:cNvPr id="4" name="Rectangle 3">
            <a:extLst>
              <a:ext uri="{FF2B5EF4-FFF2-40B4-BE49-F238E27FC236}">
                <a16:creationId xmlns:a16="http://schemas.microsoft.com/office/drawing/2014/main" id="{DD184AA1-7750-420E-9A2F-5EE1DC9CE0CC}"/>
              </a:ext>
            </a:extLst>
          </p:cNvPr>
          <p:cNvSpPr/>
          <p:nvPr/>
        </p:nvSpPr>
        <p:spPr>
          <a:xfrm>
            <a:off x="683568" y="2168860"/>
            <a:ext cx="7776864" cy="25202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a:extLst>
              <a:ext uri="{FF2B5EF4-FFF2-40B4-BE49-F238E27FC236}">
                <a16:creationId xmlns:a16="http://schemas.microsoft.com/office/drawing/2014/main" id="{60415F79-719F-4372-B860-C5B07A0E317F}"/>
              </a:ext>
            </a:extLst>
          </p:cNvPr>
          <p:cNvSpPr txBox="1"/>
          <p:nvPr/>
        </p:nvSpPr>
        <p:spPr>
          <a:xfrm>
            <a:off x="863588" y="2437638"/>
            <a:ext cx="7416824" cy="2308324"/>
          </a:xfrm>
          <a:prstGeom prst="rect">
            <a:avLst/>
          </a:prstGeom>
          <a:noFill/>
        </p:spPr>
        <p:txBody>
          <a:bodyPr wrap="square">
            <a:spAutoFit/>
          </a:bodyPr>
          <a:lstStyle/>
          <a:p>
            <a:pPr algn="ctr" rtl="0">
              <a:spcBef>
                <a:spcPts val="0"/>
              </a:spcBef>
              <a:spcAft>
                <a:spcPts val="0"/>
              </a:spcAft>
            </a:pPr>
            <a:r>
              <a:rPr lang="en-US" sz="2400" b="1" i="0" u="none" strike="noStrike" dirty="0">
                <a:solidFill>
                  <a:srgbClr val="000000"/>
                </a:solidFill>
                <a:effectLst/>
                <a:latin typeface="Arial" panose="020B0604020202020204" pitchFamily="34" charset="0"/>
              </a:rPr>
              <a:t>John 15:8 </a:t>
            </a:r>
          </a:p>
          <a:p>
            <a:pPr algn="ctr" rtl="0">
              <a:spcBef>
                <a:spcPts val="0"/>
              </a:spcBef>
              <a:spcAft>
                <a:spcPts val="0"/>
              </a:spcAft>
            </a:pPr>
            <a:endParaRPr lang="en-US" sz="2400" b="1" dirty="0">
              <a:solidFill>
                <a:srgbClr val="000000"/>
              </a:solidFill>
            </a:endParaRPr>
          </a:p>
          <a:p>
            <a:pPr algn="ctr" rtl="0">
              <a:spcBef>
                <a:spcPts val="0"/>
              </a:spcBef>
              <a:spcAft>
                <a:spcPts val="0"/>
              </a:spcAft>
            </a:pPr>
            <a:r>
              <a:rPr lang="en-US" sz="2400" i="0" u="none" strike="noStrike" dirty="0">
                <a:solidFill>
                  <a:srgbClr val="000000"/>
                </a:solidFill>
                <a:effectLst/>
                <a:latin typeface="Arial" panose="020B0604020202020204" pitchFamily="34" charset="0"/>
              </a:rPr>
              <a:t>“By this My Father is glorified, that you bear much fruit; so you will be My disciples.”</a:t>
            </a:r>
            <a:endParaRPr lang="en-US" sz="3200" dirty="0">
              <a:effectLst/>
            </a:endParaRPr>
          </a:p>
          <a:p>
            <a:br>
              <a:rPr lang="en-US" sz="2400" dirty="0"/>
            </a:br>
            <a:endParaRPr lang="en-US" sz="2400" dirty="0"/>
          </a:p>
        </p:txBody>
      </p:sp>
    </p:spTree>
    <p:extLst>
      <p:ext uri="{BB962C8B-B14F-4D97-AF65-F5344CB8AC3E}">
        <p14:creationId xmlns:p14="http://schemas.microsoft.com/office/powerpoint/2010/main" val="3349856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a:extLst>
              <a:ext uri="{FF2B5EF4-FFF2-40B4-BE49-F238E27FC236}">
                <a16:creationId xmlns:a16="http://schemas.microsoft.com/office/drawing/2014/main" id="{57D24835-ECFD-41E9-B37D-73E04BFF4BD3}"/>
              </a:ext>
            </a:extLst>
          </p:cNvPr>
          <p:cNvSpPr>
            <a:spLocks noGrp="1" noChangeArrowheads="1"/>
          </p:cNvSpPr>
          <p:nvPr>
            <p:ph type="title"/>
          </p:nvPr>
        </p:nvSpPr>
        <p:spPr>
          <a:xfrm>
            <a:off x="457200" y="333375"/>
            <a:ext cx="8229600" cy="782638"/>
          </a:xfrm>
        </p:spPr>
        <p:txBody>
          <a:bodyPr/>
          <a:lstStyle/>
          <a:p>
            <a:endParaRPr lang="en-US" altLang="en-US" dirty="0">
              <a:solidFill>
                <a:schemeClr val="tx1"/>
              </a:solidFill>
            </a:endParaRPr>
          </a:p>
        </p:txBody>
      </p:sp>
      <p:sp>
        <p:nvSpPr>
          <p:cNvPr id="143363" name="Rectangle 3">
            <a:extLst>
              <a:ext uri="{FF2B5EF4-FFF2-40B4-BE49-F238E27FC236}">
                <a16:creationId xmlns:a16="http://schemas.microsoft.com/office/drawing/2014/main" id="{84708706-D02F-45CE-994F-C5E7F36407A1}"/>
              </a:ext>
            </a:extLst>
          </p:cNvPr>
          <p:cNvSpPr>
            <a:spLocks noGrp="1" noChangeArrowheads="1"/>
          </p:cNvSpPr>
          <p:nvPr>
            <p:ph type="body" idx="1"/>
          </p:nvPr>
        </p:nvSpPr>
        <p:spPr>
          <a:xfrm>
            <a:off x="468313" y="1628775"/>
            <a:ext cx="8229600" cy="4525963"/>
          </a:xfrm>
        </p:spPr>
        <p:txBody>
          <a:bodyPr/>
          <a:lstStyle/>
          <a:p>
            <a:endParaRPr lang="en-US" altLang="en-US" dirty="0"/>
          </a:p>
        </p:txBody>
      </p:sp>
      <p:pic>
        <p:nvPicPr>
          <p:cNvPr id="7" name="Picture 6" descr="A picture containing tree, plant, conifer&#10;&#10;Description automatically generated">
            <a:extLst>
              <a:ext uri="{FF2B5EF4-FFF2-40B4-BE49-F238E27FC236}">
                <a16:creationId xmlns:a16="http://schemas.microsoft.com/office/drawing/2014/main" id="{2FB5C177-9F84-43CD-A997-F127373CC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98" y="0"/>
            <a:ext cx="9292793" cy="6858000"/>
          </a:xfrm>
          <a:prstGeom prst="rect">
            <a:avLst/>
          </a:prstGeom>
        </p:spPr>
      </p:pic>
      <p:sp>
        <p:nvSpPr>
          <p:cNvPr id="8" name="TextBox 7">
            <a:extLst>
              <a:ext uri="{FF2B5EF4-FFF2-40B4-BE49-F238E27FC236}">
                <a16:creationId xmlns:a16="http://schemas.microsoft.com/office/drawing/2014/main" id="{F9D82552-CB80-48A2-BF01-95E68CEE56DE}"/>
              </a:ext>
            </a:extLst>
          </p:cNvPr>
          <p:cNvSpPr txBox="1"/>
          <p:nvPr/>
        </p:nvSpPr>
        <p:spPr>
          <a:xfrm>
            <a:off x="755768" y="3630146"/>
            <a:ext cx="3455999" cy="523220"/>
          </a:xfrm>
          <a:prstGeom prst="rect">
            <a:avLst/>
          </a:prstGeom>
          <a:noFill/>
        </p:spPr>
        <p:txBody>
          <a:bodyPr wrap="square" rtlCol="0">
            <a:spAutoFit/>
          </a:bodyPr>
          <a:lstStyle/>
          <a:p>
            <a:r>
              <a:rPr lang="en-US" sz="2800" dirty="0"/>
              <a:t>Vine = Jesus Christ</a:t>
            </a:r>
          </a:p>
        </p:txBody>
      </p:sp>
      <p:sp>
        <p:nvSpPr>
          <p:cNvPr id="11" name="TextBox 10">
            <a:extLst>
              <a:ext uri="{FF2B5EF4-FFF2-40B4-BE49-F238E27FC236}">
                <a16:creationId xmlns:a16="http://schemas.microsoft.com/office/drawing/2014/main" id="{F60E27F2-ABF4-4812-A126-27B94A7A6F15}"/>
              </a:ext>
            </a:extLst>
          </p:cNvPr>
          <p:cNvSpPr txBox="1"/>
          <p:nvPr/>
        </p:nvSpPr>
        <p:spPr>
          <a:xfrm>
            <a:off x="611559" y="441652"/>
            <a:ext cx="3744416" cy="523220"/>
          </a:xfrm>
          <a:prstGeom prst="rect">
            <a:avLst/>
          </a:prstGeom>
          <a:noFill/>
        </p:spPr>
        <p:txBody>
          <a:bodyPr wrap="square" rtlCol="0">
            <a:spAutoFit/>
          </a:bodyPr>
          <a:lstStyle/>
          <a:p>
            <a:r>
              <a:rPr lang="en-US" sz="2800" dirty="0"/>
              <a:t>Branches = Disciples</a:t>
            </a:r>
          </a:p>
        </p:txBody>
      </p:sp>
      <p:sp>
        <p:nvSpPr>
          <p:cNvPr id="12" name="TextBox 11">
            <a:extLst>
              <a:ext uri="{FF2B5EF4-FFF2-40B4-BE49-F238E27FC236}">
                <a16:creationId xmlns:a16="http://schemas.microsoft.com/office/drawing/2014/main" id="{D51C742B-07CA-41EC-B99F-88F0C144E3C2}"/>
              </a:ext>
            </a:extLst>
          </p:cNvPr>
          <p:cNvSpPr txBox="1"/>
          <p:nvPr/>
        </p:nvSpPr>
        <p:spPr>
          <a:xfrm>
            <a:off x="5330037" y="2828835"/>
            <a:ext cx="4427984" cy="1200329"/>
          </a:xfrm>
          <a:prstGeom prst="rect">
            <a:avLst/>
          </a:prstGeom>
          <a:noFill/>
        </p:spPr>
        <p:txBody>
          <a:bodyPr wrap="square" rtlCol="0">
            <a:spAutoFit/>
          </a:bodyPr>
          <a:lstStyle/>
          <a:p>
            <a:r>
              <a:rPr lang="en-US" sz="2400" dirty="0"/>
              <a:t>Fruit:</a:t>
            </a:r>
          </a:p>
          <a:p>
            <a:r>
              <a:rPr lang="en-US" sz="2400" dirty="0"/>
              <a:t>Inward = Love, joy…</a:t>
            </a:r>
          </a:p>
          <a:p>
            <a:r>
              <a:rPr lang="en-US" sz="2400" dirty="0"/>
              <a:t>Outward = Good works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a:extLst>
              <a:ext uri="{FF2B5EF4-FFF2-40B4-BE49-F238E27FC236}">
                <a16:creationId xmlns:a16="http://schemas.microsoft.com/office/drawing/2014/main" id="{57D24835-ECFD-41E9-B37D-73E04BFF4BD3}"/>
              </a:ext>
            </a:extLst>
          </p:cNvPr>
          <p:cNvSpPr>
            <a:spLocks noGrp="1" noChangeArrowheads="1"/>
          </p:cNvSpPr>
          <p:nvPr>
            <p:ph type="title"/>
          </p:nvPr>
        </p:nvSpPr>
        <p:spPr>
          <a:xfrm>
            <a:off x="457200" y="333375"/>
            <a:ext cx="8229600" cy="782638"/>
          </a:xfrm>
        </p:spPr>
        <p:txBody>
          <a:bodyPr/>
          <a:lstStyle/>
          <a:p>
            <a:endParaRPr lang="en-US" altLang="en-US" dirty="0">
              <a:solidFill>
                <a:schemeClr val="tx1"/>
              </a:solidFill>
            </a:endParaRPr>
          </a:p>
        </p:txBody>
      </p:sp>
      <p:sp>
        <p:nvSpPr>
          <p:cNvPr id="143363" name="Rectangle 3">
            <a:extLst>
              <a:ext uri="{FF2B5EF4-FFF2-40B4-BE49-F238E27FC236}">
                <a16:creationId xmlns:a16="http://schemas.microsoft.com/office/drawing/2014/main" id="{84708706-D02F-45CE-994F-C5E7F36407A1}"/>
              </a:ext>
            </a:extLst>
          </p:cNvPr>
          <p:cNvSpPr>
            <a:spLocks noGrp="1" noChangeArrowheads="1"/>
          </p:cNvSpPr>
          <p:nvPr>
            <p:ph type="body" idx="1"/>
          </p:nvPr>
        </p:nvSpPr>
        <p:spPr>
          <a:xfrm>
            <a:off x="468313" y="1628775"/>
            <a:ext cx="8229600" cy="4525963"/>
          </a:xfrm>
        </p:spPr>
        <p:txBody>
          <a:bodyPr/>
          <a:lstStyle/>
          <a:p>
            <a:endParaRPr lang="en-US" altLang="en-US" dirty="0"/>
          </a:p>
        </p:txBody>
      </p:sp>
      <p:pic>
        <p:nvPicPr>
          <p:cNvPr id="7" name="Picture 6" descr="A picture containing tree, plant, conifer&#10;&#10;Description automatically generated">
            <a:extLst>
              <a:ext uri="{FF2B5EF4-FFF2-40B4-BE49-F238E27FC236}">
                <a16:creationId xmlns:a16="http://schemas.microsoft.com/office/drawing/2014/main" id="{2FB5C177-9F84-43CD-A997-F127373CC7F7}"/>
              </a:ext>
            </a:extLst>
          </p:cNvPr>
          <p:cNvPicPr>
            <a:picLocks noChangeAspect="1"/>
          </p:cNvPicPr>
          <p:nvPr/>
        </p:nvPicPr>
        <p:blipFill rotWithShape="1">
          <a:blip r:embed="rId2">
            <a:extLst>
              <a:ext uri="{28A0092B-C50C-407E-A947-70E740481C1C}">
                <a14:useLocalDpi xmlns:a14="http://schemas.microsoft.com/office/drawing/2010/main" val="0"/>
              </a:ext>
            </a:extLst>
          </a:blip>
          <a:srcRect l="48151" t="1" b="47307"/>
          <a:stretch/>
        </p:blipFill>
        <p:spPr>
          <a:xfrm>
            <a:off x="0" y="0"/>
            <a:ext cx="9144000" cy="6858000"/>
          </a:xfrm>
          <a:prstGeom prst="rect">
            <a:avLst/>
          </a:prstGeom>
        </p:spPr>
      </p:pic>
      <p:sp>
        <p:nvSpPr>
          <p:cNvPr id="2" name="Rectangle 1">
            <a:extLst>
              <a:ext uri="{FF2B5EF4-FFF2-40B4-BE49-F238E27FC236}">
                <a16:creationId xmlns:a16="http://schemas.microsoft.com/office/drawing/2014/main" id="{B49A8B17-1616-46F8-A640-97DC9BEF1497}"/>
              </a:ext>
            </a:extLst>
          </p:cNvPr>
          <p:cNvSpPr/>
          <p:nvPr/>
        </p:nvSpPr>
        <p:spPr>
          <a:xfrm>
            <a:off x="468313" y="224780"/>
            <a:ext cx="8207374" cy="270016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p>
          <a:p>
            <a:pPr algn="ctr"/>
            <a:endParaRPr lang="en-US" sz="2800" dirty="0"/>
          </a:p>
          <a:p>
            <a:pPr algn="ctr"/>
            <a:endParaRPr lang="en-US" sz="2800" dirty="0"/>
          </a:p>
          <a:p>
            <a:pPr algn="ctr"/>
            <a:endParaRPr lang="en-US" sz="2800" dirty="0"/>
          </a:p>
          <a:p>
            <a:pPr algn="ctr"/>
            <a:r>
              <a:rPr lang="en-US" sz="2800" b="1" dirty="0"/>
              <a:t>Galatians 5:22-23</a:t>
            </a:r>
          </a:p>
          <a:p>
            <a:pPr algn="ctr"/>
            <a:endParaRPr lang="en-US" sz="2800" dirty="0"/>
          </a:p>
          <a:p>
            <a:r>
              <a:rPr lang="en-US" sz="2800" dirty="0"/>
              <a:t> “But the fruit of the Spirit is love, joy, peace, longsuffering, kindness, goodness, faithfulness, </a:t>
            </a:r>
            <a:r>
              <a:rPr lang="en-US" sz="2800" baseline="30000" dirty="0"/>
              <a:t>23</a:t>
            </a:r>
            <a:r>
              <a:rPr lang="en-US" sz="2800" dirty="0"/>
              <a:t> gentleness, self-control.</a:t>
            </a:r>
          </a:p>
          <a:p>
            <a:endParaRPr lang="en-US" sz="2800" dirty="0"/>
          </a:p>
          <a:p>
            <a:br>
              <a:rPr lang="en-US" sz="2800" dirty="0"/>
            </a:br>
            <a:endParaRPr lang="en-US" sz="2800" dirty="0"/>
          </a:p>
          <a:p>
            <a:endParaRPr lang="en-US" sz="2800" dirty="0"/>
          </a:p>
        </p:txBody>
      </p:sp>
    </p:spTree>
    <p:extLst>
      <p:ext uri="{BB962C8B-B14F-4D97-AF65-F5344CB8AC3E}">
        <p14:creationId xmlns:p14="http://schemas.microsoft.com/office/powerpoint/2010/main" val="1602345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a:extLst>
              <a:ext uri="{FF2B5EF4-FFF2-40B4-BE49-F238E27FC236}">
                <a16:creationId xmlns:a16="http://schemas.microsoft.com/office/drawing/2014/main" id="{57D24835-ECFD-41E9-B37D-73E04BFF4BD3}"/>
              </a:ext>
            </a:extLst>
          </p:cNvPr>
          <p:cNvSpPr>
            <a:spLocks noGrp="1" noChangeArrowheads="1"/>
          </p:cNvSpPr>
          <p:nvPr>
            <p:ph type="title"/>
          </p:nvPr>
        </p:nvSpPr>
        <p:spPr>
          <a:xfrm>
            <a:off x="457200" y="333375"/>
            <a:ext cx="8229600" cy="782638"/>
          </a:xfrm>
        </p:spPr>
        <p:txBody>
          <a:bodyPr/>
          <a:lstStyle/>
          <a:p>
            <a:endParaRPr lang="en-US" altLang="en-US" dirty="0">
              <a:solidFill>
                <a:schemeClr val="tx1"/>
              </a:solidFill>
            </a:endParaRPr>
          </a:p>
        </p:txBody>
      </p:sp>
      <p:sp>
        <p:nvSpPr>
          <p:cNvPr id="143363" name="Rectangle 3">
            <a:extLst>
              <a:ext uri="{FF2B5EF4-FFF2-40B4-BE49-F238E27FC236}">
                <a16:creationId xmlns:a16="http://schemas.microsoft.com/office/drawing/2014/main" id="{84708706-D02F-45CE-994F-C5E7F36407A1}"/>
              </a:ext>
            </a:extLst>
          </p:cNvPr>
          <p:cNvSpPr>
            <a:spLocks noGrp="1" noChangeArrowheads="1"/>
          </p:cNvSpPr>
          <p:nvPr>
            <p:ph type="body" idx="1"/>
          </p:nvPr>
        </p:nvSpPr>
        <p:spPr>
          <a:xfrm>
            <a:off x="468313" y="1628775"/>
            <a:ext cx="8229600" cy="4525963"/>
          </a:xfrm>
        </p:spPr>
        <p:txBody>
          <a:bodyPr/>
          <a:lstStyle/>
          <a:p>
            <a:endParaRPr lang="en-US" altLang="en-US" dirty="0"/>
          </a:p>
        </p:txBody>
      </p:sp>
      <p:pic>
        <p:nvPicPr>
          <p:cNvPr id="7" name="Picture 6" descr="A picture containing tree, plant, conifer&#10;&#10;Description automatically generated">
            <a:extLst>
              <a:ext uri="{FF2B5EF4-FFF2-40B4-BE49-F238E27FC236}">
                <a16:creationId xmlns:a16="http://schemas.microsoft.com/office/drawing/2014/main" id="{2FB5C177-9F84-43CD-A997-F127373CC7F7}"/>
              </a:ext>
            </a:extLst>
          </p:cNvPr>
          <p:cNvPicPr>
            <a:picLocks noChangeAspect="1"/>
          </p:cNvPicPr>
          <p:nvPr/>
        </p:nvPicPr>
        <p:blipFill rotWithShape="1">
          <a:blip r:embed="rId2">
            <a:extLst>
              <a:ext uri="{28A0092B-C50C-407E-A947-70E740481C1C}">
                <a14:useLocalDpi xmlns:a14="http://schemas.microsoft.com/office/drawing/2010/main" val="0"/>
              </a:ext>
            </a:extLst>
          </a:blip>
          <a:srcRect l="48151" t="1" b="47307"/>
          <a:stretch/>
        </p:blipFill>
        <p:spPr>
          <a:xfrm>
            <a:off x="0" y="0"/>
            <a:ext cx="9144000" cy="6858000"/>
          </a:xfrm>
          <a:prstGeom prst="rect">
            <a:avLst/>
          </a:prstGeom>
        </p:spPr>
      </p:pic>
      <p:sp>
        <p:nvSpPr>
          <p:cNvPr id="2" name="Rectangle 1">
            <a:extLst>
              <a:ext uri="{FF2B5EF4-FFF2-40B4-BE49-F238E27FC236}">
                <a16:creationId xmlns:a16="http://schemas.microsoft.com/office/drawing/2014/main" id="{B49A8B17-1616-46F8-A640-97DC9BEF1497}"/>
              </a:ext>
            </a:extLst>
          </p:cNvPr>
          <p:cNvSpPr/>
          <p:nvPr/>
        </p:nvSpPr>
        <p:spPr>
          <a:xfrm>
            <a:off x="468313" y="298450"/>
            <a:ext cx="8207374" cy="265442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p>
          <a:p>
            <a:pPr algn="ctr"/>
            <a:endParaRPr lang="en-US" sz="2800" dirty="0"/>
          </a:p>
          <a:p>
            <a:pPr algn="ctr"/>
            <a:endParaRPr lang="en-US" sz="2800" dirty="0"/>
          </a:p>
          <a:p>
            <a:pPr algn="ctr"/>
            <a:r>
              <a:rPr lang="en-US" sz="2800" b="1" dirty="0"/>
              <a:t>Ephesians 2:10 </a:t>
            </a:r>
            <a:endParaRPr lang="en-US" sz="2800" baseline="30000" dirty="0"/>
          </a:p>
          <a:p>
            <a:pPr algn="ctr"/>
            <a:endParaRPr lang="en-US" sz="2800" baseline="30000" dirty="0"/>
          </a:p>
          <a:p>
            <a:r>
              <a:rPr lang="en-US" sz="2800" baseline="30000" dirty="0"/>
              <a:t>“</a:t>
            </a:r>
            <a:r>
              <a:rPr lang="en-US" sz="2800" dirty="0"/>
              <a:t>For we are His workmanship, created in Christ Jesus for good works, which God prepared beforehand that we should walk in them.”</a:t>
            </a:r>
          </a:p>
          <a:p>
            <a:br>
              <a:rPr lang="en-US" sz="2800" dirty="0"/>
            </a:br>
            <a:endParaRPr lang="en-US" sz="2800" dirty="0"/>
          </a:p>
          <a:p>
            <a:endParaRPr lang="en-US" sz="2800" dirty="0"/>
          </a:p>
        </p:txBody>
      </p:sp>
    </p:spTree>
    <p:extLst>
      <p:ext uri="{BB962C8B-B14F-4D97-AF65-F5344CB8AC3E}">
        <p14:creationId xmlns:p14="http://schemas.microsoft.com/office/powerpoint/2010/main" val="3519537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58E92-D68C-4F75-9A13-6F7EBD46FBE0}"/>
              </a:ext>
            </a:extLst>
          </p:cNvPr>
          <p:cNvSpPr>
            <a:spLocks noGrp="1"/>
          </p:cNvSpPr>
          <p:nvPr>
            <p:ph type="title"/>
          </p:nvPr>
        </p:nvSpPr>
        <p:spPr/>
        <p:txBody>
          <a:bodyPr/>
          <a:lstStyle/>
          <a:p>
            <a:r>
              <a:rPr lang="en-US" dirty="0"/>
              <a:t>John 15:1-4</a:t>
            </a:r>
          </a:p>
        </p:txBody>
      </p:sp>
      <p:sp>
        <p:nvSpPr>
          <p:cNvPr id="3" name="Content Placeholder 2">
            <a:extLst>
              <a:ext uri="{FF2B5EF4-FFF2-40B4-BE49-F238E27FC236}">
                <a16:creationId xmlns:a16="http://schemas.microsoft.com/office/drawing/2014/main" id="{0CB4B156-20C8-441A-ACB5-7005A6C44ABF}"/>
              </a:ext>
            </a:extLst>
          </p:cNvPr>
          <p:cNvSpPr>
            <a:spLocks noGrp="1"/>
          </p:cNvSpPr>
          <p:nvPr>
            <p:ph idx="1"/>
          </p:nvPr>
        </p:nvSpPr>
        <p:spPr/>
        <p:txBody>
          <a:bodyPr/>
          <a:lstStyle/>
          <a:p>
            <a:pPr marL="0" indent="0" rtl="0">
              <a:spcBef>
                <a:spcPts val="0"/>
              </a:spcBef>
              <a:spcAft>
                <a:spcPts val="0"/>
              </a:spcAft>
              <a:buNone/>
            </a:pPr>
            <a:r>
              <a:rPr lang="en-US" sz="2800" dirty="0"/>
              <a:t>“</a:t>
            </a:r>
            <a:r>
              <a:rPr lang="en-US" sz="2800" b="1" dirty="0">
                <a:highlight>
                  <a:srgbClr val="FFFFA3"/>
                </a:highlight>
              </a:rPr>
              <a:t>I am the true vine</a:t>
            </a:r>
            <a:r>
              <a:rPr lang="en-US" sz="2800" dirty="0"/>
              <a:t>, and My Father is the vinedresser. </a:t>
            </a:r>
            <a:r>
              <a:rPr lang="en-US" sz="2800" baseline="30000" dirty="0"/>
              <a:t>2</a:t>
            </a:r>
            <a:r>
              <a:rPr lang="en-US" sz="2800" dirty="0"/>
              <a:t> Every branch in Me that does not bear fruit He takes away; and every branch that bears fruit He prunes, that it may bear more fruit. </a:t>
            </a:r>
            <a:r>
              <a:rPr lang="en-US" sz="2800" baseline="30000" dirty="0"/>
              <a:t>3</a:t>
            </a:r>
            <a:r>
              <a:rPr lang="en-US" sz="2800" dirty="0"/>
              <a:t> You are already clean because of the word which I have spoken to you. </a:t>
            </a:r>
            <a:r>
              <a:rPr lang="en-US" sz="2800" baseline="30000" dirty="0"/>
              <a:t>4</a:t>
            </a:r>
            <a:r>
              <a:rPr lang="en-US" sz="2800" dirty="0"/>
              <a:t> Abide in Me, and I in you. As the branch cannot bear fruit of itself, unless it abides in the vine, neither can you, unless you abide in Me.”</a:t>
            </a:r>
          </a:p>
        </p:txBody>
      </p:sp>
    </p:spTree>
    <p:extLst>
      <p:ext uri="{BB962C8B-B14F-4D97-AF65-F5344CB8AC3E}">
        <p14:creationId xmlns:p14="http://schemas.microsoft.com/office/powerpoint/2010/main" val="408217562"/>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6621</TotalTime>
  <Words>2419</Words>
  <Application>Microsoft Office PowerPoint</Application>
  <PresentationFormat>On-screen Show (4:3)</PresentationFormat>
  <Paragraphs>177</Paragraphs>
  <Slides>55</Slides>
  <Notes>4</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55</vt:i4>
      </vt:variant>
    </vt:vector>
  </HeadingPairs>
  <TitlesOfParts>
    <vt:vector size="57" baseType="lpstr">
      <vt:lpstr>Arial</vt:lpstr>
      <vt:lpstr>Diseño predeterminado</vt:lpstr>
      <vt:lpstr>PowerPoint Presentation</vt:lpstr>
      <vt:lpstr>John 15:1-4</vt:lpstr>
      <vt:lpstr>John 15:5-8</vt:lpstr>
      <vt:lpstr>John 15:5-8</vt:lpstr>
      <vt:lpstr>John 15:16</vt:lpstr>
      <vt:lpstr>PowerPoint Presentation</vt:lpstr>
      <vt:lpstr>PowerPoint Presentation</vt:lpstr>
      <vt:lpstr>PowerPoint Presentation</vt:lpstr>
      <vt:lpstr>John 15:1-4</vt:lpstr>
      <vt:lpstr>PowerPoint Presentation</vt:lpstr>
      <vt:lpstr>PowerPoint Presentation</vt:lpstr>
      <vt:lpstr>PowerPoint Presentation</vt:lpstr>
      <vt:lpstr>PowerPoint Presentation</vt:lpstr>
      <vt:lpstr>John 15:1-4</vt:lpstr>
      <vt:lpstr>PowerPoint Presentation</vt:lpstr>
      <vt:lpstr>John 15:1-4</vt:lpstr>
      <vt:lpstr>PowerPoint Presentation</vt:lpstr>
      <vt:lpstr>PowerPoint Presentation</vt:lpstr>
      <vt:lpstr>PowerPoint Presentation</vt:lpstr>
      <vt:lpstr>PowerPoint Presentation</vt:lpstr>
      <vt:lpstr>PowerPoint Presentation</vt:lpstr>
      <vt:lpstr>PowerPoint Presentation</vt:lpstr>
      <vt:lpstr>John 15:1-4</vt:lpstr>
      <vt:lpstr>PowerPoint Presentation</vt:lpstr>
      <vt:lpstr>PowerPoint Presentation</vt:lpstr>
      <vt:lpstr>PowerPoint Presentation</vt:lpstr>
      <vt:lpstr>PowerPoint Presentation</vt:lpstr>
      <vt:lpstr>PowerPoint Presentation</vt:lpstr>
      <vt:lpstr>Matthew 6:25-34</vt:lpstr>
      <vt:lpstr>Matthew 6:25-34</vt:lpstr>
      <vt:lpstr>Matthew 6:25-34</vt:lpstr>
      <vt:lpstr>Matthew 10:37-39</vt:lpstr>
      <vt:lpstr>PowerPoint Presentation</vt:lpstr>
      <vt:lpstr>PowerPoint Presentation</vt:lpstr>
      <vt:lpstr>PowerPoint Presentation</vt:lpstr>
      <vt:lpstr>Luke 12:16-31</vt:lpstr>
      <vt:lpstr>Luke 12:16-31</vt:lpstr>
      <vt:lpstr>Luke 12:16-31</vt:lpstr>
      <vt:lpstr>Luke 12:16-31</vt:lpstr>
      <vt:lpstr>Luke 12:16-31</vt:lpstr>
      <vt:lpstr>Philippians 3:4-15</vt:lpstr>
      <vt:lpstr>Philippians 3:4-15</vt:lpstr>
      <vt:lpstr>Philippians 3:4-15</vt:lpstr>
      <vt:lpstr>Philippians 3:4-15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Matthew 8:19-22</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Elizabeth Stith</cp:lastModifiedBy>
  <cp:revision>805</cp:revision>
  <dcterms:created xsi:type="dcterms:W3CDTF">2010-05-23T14:28:12Z</dcterms:created>
  <dcterms:modified xsi:type="dcterms:W3CDTF">2022-03-05T15:41:36Z</dcterms:modified>
</cp:coreProperties>
</file>