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62" r:id="rId4"/>
    <p:sldId id="268" r:id="rId5"/>
    <p:sldId id="259" r:id="rId6"/>
    <p:sldId id="263" r:id="rId7"/>
    <p:sldId id="264" r:id="rId8"/>
    <p:sldId id="265" r:id="rId9"/>
    <p:sldId id="260" r:id="rId10"/>
    <p:sldId id="261" r:id="rId11"/>
    <p:sldId id="266" r:id="rId12"/>
    <p:sldId id="267"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3389" autoAdjust="0"/>
    <p:restoredTop sz="94660"/>
  </p:normalViewPr>
  <p:slideViewPr>
    <p:cSldViewPr snapToGrid="0">
      <p:cViewPr varScale="1">
        <p:scale>
          <a:sx n="80" d="100"/>
          <a:sy n="80" d="100"/>
        </p:scale>
        <p:origin x="196" y="4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A4B14562-4307-45C9-9175-9FC0BA7C609B}" type="datetimeFigureOut">
              <a:rPr lang="en-US" smtClean="0"/>
              <a:t>7/25/2024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59E446-0BD8-47F5-AC30-66B8CA091D02}" type="slidenum">
              <a:rPr lang="en-US" smtClean="0"/>
              <a:t>‹#›</a:t>
            </a:fld>
            <a:endParaRPr lang="en-US"/>
          </a:p>
        </p:txBody>
      </p:sp>
    </p:spTree>
    <p:extLst>
      <p:ext uri="{BB962C8B-B14F-4D97-AF65-F5344CB8AC3E}">
        <p14:creationId xmlns:p14="http://schemas.microsoft.com/office/powerpoint/2010/main" val="40881954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4B14562-4307-45C9-9175-9FC0BA7C609B}" type="datetimeFigureOut">
              <a:rPr lang="en-US" smtClean="0"/>
              <a:t>7/25/2024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59E446-0BD8-47F5-AC30-66B8CA091D02}" type="slidenum">
              <a:rPr lang="en-US" smtClean="0"/>
              <a:t>‹#›</a:t>
            </a:fld>
            <a:endParaRPr lang="en-US"/>
          </a:p>
        </p:txBody>
      </p:sp>
    </p:spTree>
    <p:extLst>
      <p:ext uri="{BB962C8B-B14F-4D97-AF65-F5344CB8AC3E}">
        <p14:creationId xmlns:p14="http://schemas.microsoft.com/office/powerpoint/2010/main" val="43067766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4B14562-4307-45C9-9175-9FC0BA7C609B}" type="datetimeFigureOut">
              <a:rPr lang="en-US" smtClean="0"/>
              <a:t>7/25/2024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59E446-0BD8-47F5-AC30-66B8CA091D02}" type="slidenum">
              <a:rPr lang="en-US" smtClean="0"/>
              <a:t>‹#›</a:t>
            </a:fld>
            <a:endParaRPr lang="en-US"/>
          </a:p>
        </p:txBody>
      </p:sp>
    </p:spTree>
    <p:extLst>
      <p:ext uri="{BB962C8B-B14F-4D97-AF65-F5344CB8AC3E}">
        <p14:creationId xmlns:p14="http://schemas.microsoft.com/office/powerpoint/2010/main" val="23676509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4B14562-4307-45C9-9175-9FC0BA7C609B}" type="datetimeFigureOut">
              <a:rPr lang="en-US" smtClean="0"/>
              <a:t>7/25/2024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59E446-0BD8-47F5-AC30-66B8CA091D02}" type="slidenum">
              <a:rPr lang="en-US" smtClean="0"/>
              <a:t>‹#›</a:t>
            </a:fld>
            <a:endParaRPr lang="en-US"/>
          </a:p>
        </p:txBody>
      </p:sp>
    </p:spTree>
    <p:extLst>
      <p:ext uri="{BB962C8B-B14F-4D97-AF65-F5344CB8AC3E}">
        <p14:creationId xmlns:p14="http://schemas.microsoft.com/office/powerpoint/2010/main" val="28821997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A4B14562-4307-45C9-9175-9FC0BA7C609B}" type="datetimeFigureOut">
              <a:rPr lang="en-US" smtClean="0"/>
              <a:t>7/25/2024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59E446-0BD8-47F5-AC30-66B8CA091D02}" type="slidenum">
              <a:rPr lang="en-US" smtClean="0"/>
              <a:t>‹#›</a:t>
            </a:fld>
            <a:endParaRPr lang="en-US"/>
          </a:p>
        </p:txBody>
      </p:sp>
    </p:spTree>
    <p:extLst>
      <p:ext uri="{BB962C8B-B14F-4D97-AF65-F5344CB8AC3E}">
        <p14:creationId xmlns:p14="http://schemas.microsoft.com/office/powerpoint/2010/main" val="38911136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A4B14562-4307-45C9-9175-9FC0BA7C609B}" type="datetimeFigureOut">
              <a:rPr lang="en-US" smtClean="0"/>
              <a:t>7/25/2024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D59E446-0BD8-47F5-AC30-66B8CA091D02}" type="slidenum">
              <a:rPr lang="en-US" smtClean="0"/>
              <a:t>‹#›</a:t>
            </a:fld>
            <a:endParaRPr lang="en-US"/>
          </a:p>
        </p:txBody>
      </p:sp>
    </p:spTree>
    <p:extLst>
      <p:ext uri="{BB962C8B-B14F-4D97-AF65-F5344CB8AC3E}">
        <p14:creationId xmlns:p14="http://schemas.microsoft.com/office/powerpoint/2010/main" val="173673010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4B14562-4307-45C9-9175-9FC0BA7C609B}" type="datetimeFigureOut">
              <a:rPr lang="en-US" smtClean="0"/>
              <a:t>7/25/2024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D59E446-0BD8-47F5-AC30-66B8CA091D02}" type="slidenum">
              <a:rPr lang="en-US" smtClean="0"/>
              <a:t>‹#›</a:t>
            </a:fld>
            <a:endParaRPr lang="en-US"/>
          </a:p>
        </p:txBody>
      </p:sp>
    </p:spTree>
    <p:extLst>
      <p:ext uri="{BB962C8B-B14F-4D97-AF65-F5344CB8AC3E}">
        <p14:creationId xmlns:p14="http://schemas.microsoft.com/office/powerpoint/2010/main" val="24691517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4B14562-4307-45C9-9175-9FC0BA7C609B}" type="datetimeFigureOut">
              <a:rPr lang="en-US" smtClean="0"/>
              <a:t>7/25/2024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D59E446-0BD8-47F5-AC30-66B8CA091D02}" type="slidenum">
              <a:rPr lang="en-US" smtClean="0"/>
              <a:t>‹#›</a:t>
            </a:fld>
            <a:endParaRPr lang="en-US"/>
          </a:p>
        </p:txBody>
      </p:sp>
    </p:spTree>
    <p:extLst>
      <p:ext uri="{BB962C8B-B14F-4D97-AF65-F5344CB8AC3E}">
        <p14:creationId xmlns:p14="http://schemas.microsoft.com/office/powerpoint/2010/main" val="29333933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4B14562-4307-45C9-9175-9FC0BA7C609B}" type="datetimeFigureOut">
              <a:rPr lang="en-US" smtClean="0"/>
              <a:t>7/25/2024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D59E446-0BD8-47F5-AC30-66B8CA091D02}" type="slidenum">
              <a:rPr lang="en-US" smtClean="0"/>
              <a:t>‹#›</a:t>
            </a:fld>
            <a:endParaRPr lang="en-US"/>
          </a:p>
        </p:txBody>
      </p:sp>
    </p:spTree>
    <p:extLst>
      <p:ext uri="{BB962C8B-B14F-4D97-AF65-F5344CB8AC3E}">
        <p14:creationId xmlns:p14="http://schemas.microsoft.com/office/powerpoint/2010/main" val="22598703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A4B14562-4307-45C9-9175-9FC0BA7C609B}" type="datetimeFigureOut">
              <a:rPr lang="en-US" smtClean="0"/>
              <a:t>7/25/2024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D59E446-0BD8-47F5-AC30-66B8CA091D02}" type="slidenum">
              <a:rPr lang="en-US" smtClean="0"/>
              <a:t>‹#›</a:t>
            </a:fld>
            <a:endParaRPr lang="en-US"/>
          </a:p>
        </p:txBody>
      </p:sp>
    </p:spTree>
    <p:extLst>
      <p:ext uri="{BB962C8B-B14F-4D97-AF65-F5344CB8AC3E}">
        <p14:creationId xmlns:p14="http://schemas.microsoft.com/office/powerpoint/2010/main" val="42127455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A4B14562-4307-45C9-9175-9FC0BA7C609B}" type="datetimeFigureOut">
              <a:rPr lang="en-US" smtClean="0"/>
              <a:t>7/25/2024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D59E446-0BD8-47F5-AC30-66B8CA091D02}" type="slidenum">
              <a:rPr lang="en-US" smtClean="0"/>
              <a:t>‹#›</a:t>
            </a:fld>
            <a:endParaRPr lang="en-US"/>
          </a:p>
        </p:txBody>
      </p:sp>
    </p:spTree>
    <p:extLst>
      <p:ext uri="{BB962C8B-B14F-4D97-AF65-F5344CB8AC3E}">
        <p14:creationId xmlns:p14="http://schemas.microsoft.com/office/powerpoint/2010/main" val="36625126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4B14562-4307-45C9-9175-9FC0BA7C609B}" type="datetimeFigureOut">
              <a:rPr lang="en-US" smtClean="0"/>
              <a:t>7/25/2024</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D59E446-0BD8-47F5-AC30-66B8CA091D02}" type="slidenum">
              <a:rPr lang="en-US" smtClean="0"/>
              <a:t>‹#›</a:t>
            </a:fld>
            <a:endParaRPr lang="en-US"/>
          </a:p>
        </p:txBody>
      </p:sp>
    </p:spTree>
    <p:extLst>
      <p:ext uri="{BB962C8B-B14F-4D97-AF65-F5344CB8AC3E}">
        <p14:creationId xmlns:p14="http://schemas.microsoft.com/office/powerpoint/2010/main" val="361037335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8000" dirty="0" smtClean="0"/>
              <a:t>Moses</a:t>
            </a:r>
            <a:endParaRPr lang="en-US" sz="8000" dirty="0"/>
          </a:p>
        </p:txBody>
      </p:sp>
      <p:sp>
        <p:nvSpPr>
          <p:cNvPr id="3" name="Subtitle 2"/>
          <p:cNvSpPr>
            <a:spLocks noGrp="1"/>
          </p:cNvSpPr>
          <p:nvPr>
            <p:ph type="subTitle" idx="1"/>
          </p:nvPr>
        </p:nvSpPr>
        <p:spPr>
          <a:xfrm>
            <a:off x="1524000" y="4065972"/>
            <a:ext cx="9144000" cy="1191827"/>
          </a:xfrm>
        </p:spPr>
        <p:txBody>
          <a:bodyPr>
            <a:normAutofit/>
          </a:bodyPr>
          <a:lstStyle/>
          <a:p>
            <a:r>
              <a:rPr lang="en-US" sz="5000" dirty="0" smtClean="0"/>
              <a:t>And the Ethiopian Wife</a:t>
            </a:r>
            <a:endParaRPr lang="en-US" sz="5000" dirty="0"/>
          </a:p>
        </p:txBody>
      </p:sp>
    </p:spTree>
    <p:extLst>
      <p:ext uri="{BB962C8B-B14F-4D97-AF65-F5344CB8AC3E}">
        <p14:creationId xmlns:p14="http://schemas.microsoft.com/office/powerpoint/2010/main" val="210249717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14346" y="755373"/>
            <a:ext cx="10515600" cy="5528469"/>
          </a:xfrm>
        </p:spPr>
        <p:txBody>
          <a:bodyPr>
            <a:normAutofit fontScale="92500" lnSpcReduction="10000"/>
          </a:bodyPr>
          <a:lstStyle/>
          <a:p>
            <a:r>
              <a:rPr lang="en-US" sz="3700" dirty="0" err="1" smtClean="0"/>
              <a:t>Tharbis</a:t>
            </a:r>
            <a:r>
              <a:rPr lang="en-US" sz="3700" dirty="0" smtClean="0"/>
              <a:t> sent a messenger to Moses proposing marriage. She offered to help Moses and the Egyptians in exchange for becoming his wife. </a:t>
            </a:r>
          </a:p>
          <a:p>
            <a:r>
              <a:rPr lang="en-US" sz="3700" dirty="0" smtClean="0"/>
              <a:t>Recognizing the strategic advantage and seeking to end the conflict, Moses accepted her proposal.</a:t>
            </a:r>
          </a:p>
          <a:p>
            <a:r>
              <a:rPr lang="en-US" sz="3700" dirty="0" smtClean="0"/>
              <a:t>Moses married </a:t>
            </a:r>
            <a:r>
              <a:rPr lang="en-US" sz="3700" dirty="0" err="1" smtClean="0"/>
              <a:t>Tharbis</a:t>
            </a:r>
            <a:r>
              <a:rPr lang="en-US" sz="3700" dirty="0" smtClean="0"/>
              <a:t>, which led to the end of the hostilities. This marriage not only secured peace but also formed an alliance between the Egyptians and Ethiopians</a:t>
            </a:r>
          </a:p>
          <a:p>
            <a:r>
              <a:rPr lang="en-US" sz="3700" dirty="0" smtClean="0"/>
              <a:t>After the successful campaign and marriage, Moses returned to Egypt. His marriage to </a:t>
            </a:r>
            <a:r>
              <a:rPr lang="en-US" sz="3700" dirty="0" err="1" smtClean="0"/>
              <a:t>Tharbis</a:t>
            </a:r>
            <a:r>
              <a:rPr lang="en-US" sz="3700" dirty="0" smtClean="0"/>
              <a:t> is depicted as a pragmatic decision that showcased his diplomatic and leadership abilities.</a:t>
            </a:r>
          </a:p>
          <a:p>
            <a:endParaRPr lang="en-US" b="1" dirty="0"/>
          </a:p>
        </p:txBody>
      </p:sp>
    </p:spTree>
    <p:extLst>
      <p:ext uri="{BB962C8B-B14F-4D97-AF65-F5344CB8AC3E}">
        <p14:creationId xmlns:p14="http://schemas.microsoft.com/office/powerpoint/2010/main" val="56585721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Take </a:t>
            </a:r>
            <a:r>
              <a:rPr lang="en-US" dirty="0" err="1" smtClean="0"/>
              <a:t>Aways</a:t>
            </a:r>
            <a:r>
              <a:rPr lang="en-US" dirty="0" smtClean="0"/>
              <a:t> to fill </a:t>
            </a:r>
            <a:r>
              <a:rPr lang="en-US" smtClean="0"/>
              <a:t>in a Biblical </a:t>
            </a:r>
            <a:r>
              <a:rPr lang="en-US" dirty="0" smtClean="0"/>
              <a:t>narrative.</a:t>
            </a:r>
            <a:endParaRPr lang="en-US" dirty="0"/>
          </a:p>
        </p:txBody>
      </p:sp>
      <p:sp>
        <p:nvSpPr>
          <p:cNvPr id="3" name="Content Placeholder 2"/>
          <p:cNvSpPr>
            <a:spLocks noGrp="1"/>
          </p:cNvSpPr>
          <p:nvPr>
            <p:ph idx="1"/>
          </p:nvPr>
        </p:nvSpPr>
        <p:spPr/>
        <p:txBody>
          <a:bodyPr>
            <a:normAutofit/>
          </a:bodyPr>
          <a:lstStyle/>
          <a:p>
            <a:r>
              <a:rPr lang="en-US" sz="3200" dirty="0" smtClean="0"/>
              <a:t>Wouldn’t God make a baby so beautiful that it would be attractive to Pharaoh's daughter, and raised as a prince?</a:t>
            </a:r>
          </a:p>
          <a:p>
            <a:r>
              <a:rPr lang="en-US" sz="3200" dirty="0" smtClean="0"/>
              <a:t>Is not a talented prince often made military commander?</a:t>
            </a:r>
          </a:p>
          <a:p>
            <a:r>
              <a:rPr lang="en-US" sz="3200" dirty="0" smtClean="0"/>
              <a:t>Wouldn’t Moses appearance attract a young Princess </a:t>
            </a:r>
            <a:r>
              <a:rPr lang="en-US" sz="3200" dirty="0" err="1" smtClean="0"/>
              <a:t>Tharbis</a:t>
            </a:r>
            <a:r>
              <a:rPr lang="en-US" sz="3200" dirty="0" smtClean="0"/>
              <a:t> to make a deal?</a:t>
            </a:r>
          </a:p>
          <a:p>
            <a:r>
              <a:rPr lang="en-US" sz="3200" dirty="0" smtClean="0"/>
              <a:t>Didn’t marriages often cement a deal between 2 countries and marriage to a prince of Egypt would give status?</a:t>
            </a:r>
          </a:p>
          <a:p>
            <a:endParaRPr lang="en-US" dirty="0" smtClean="0"/>
          </a:p>
          <a:p>
            <a:endParaRPr lang="en-US" dirty="0"/>
          </a:p>
        </p:txBody>
      </p:sp>
    </p:spTree>
    <p:extLst>
      <p:ext uri="{BB962C8B-B14F-4D97-AF65-F5344CB8AC3E}">
        <p14:creationId xmlns:p14="http://schemas.microsoft.com/office/powerpoint/2010/main" val="37500721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783191"/>
          </a:xfrm>
        </p:spPr>
        <p:txBody>
          <a:bodyPr>
            <a:normAutofit/>
          </a:bodyPr>
          <a:lstStyle/>
          <a:p>
            <a:r>
              <a:rPr lang="en-US" sz="3800" dirty="0" smtClean="0"/>
              <a:t>Historical speculative to fill in the Biblical narrative.</a:t>
            </a:r>
            <a:endParaRPr lang="en-US" sz="3800" dirty="0"/>
          </a:p>
        </p:txBody>
      </p:sp>
      <p:sp>
        <p:nvSpPr>
          <p:cNvPr id="3" name="Content Placeholder 2"/>
          <p:cNvSpPr>
            <a:spLocks noGrp="1"/>
          </p:cNvSpPr>
          <p:nvPr>
            <p:ph idx="1"/>
          </p:nvPr>
        </p:nvSpPr>
        <p:spPr>
          <a:xfrm>
            <a:off x="838200" y="1360966"/>
            <a:ext cx="10515600" cy="5273749"/>
          </a:xfrm>
        </p:spPr>
        <p:txBody>
          <a:bodyPr>
            <a:normAutofit/>
          </a:bodyPr>
          <a:lstStyle/>
          <a:p>
            <a:r>
              <a:rPr lang="en-US" sz="3000" dirty="0" smtClean="0"/>
              <a:t>Moses kills the Egyptian, becomes a criminal and runs for his life.</a:t>
            </a:r>
          </a:p>
          <a:p>
            <a:r>
              <a:rPr lang="en-US" sz="3000" dirty="0" smtClean="0"/>
              <a:t>What status would </a:t>
            </a:r>
            <a:r>
              <a:rPr lang="en-US" sz="3000" dirty="0" err="1" smtClean="0"/>
              <a:t>Tharbis</a:t>
            </a:r>
            <a:r>
              <a:rPr lang="en-US" sz="3000" dirty="0" smtClean="0"/>
              <a:t> have when Moses leaves?</a:t>
            </a:r>
          </a:p>
          <a:p>
            <a:r>
              <a:rPr lang="en-US" sz="3000" dirty="0" smtClean="0"/>
              <a:t>Moses never thinks he will return, and marries Zipporah.</a:t>
            </a:r>
          </a:p>
          <a:p>
            <a:r>
              <a:rPr lang="en-US" sz="3000" dirty="0" smtClean="0"/>
              <a:t>After 40 years, God drafts Moses into his service. </a:t>
            </a:r>
          </a:p>
          <a:p>
            <a:r>
              <a:rPr lang="en-US" sz="3000" dirty="0" smtClean="0"/>
              <a:t>Moses is now the leader of a nation that defeated Egypt.</a:t>
            </a:r>
          </a:p>
          <a:p>
            <a:r>
              <a:rPr lang="en-US" sz="3000" dirty="0" err="1" smtClean="0"/>
              <a:t>Tharbis</a:t>
            </a:r>
            <a:r>
              <a:rPr lang="en-US" sz="3000" dirty="0" smtClean="0"/>
              <a:t> is now at least 60 years old, having dubious status for 40 years. Is it surprising that she would show up to regain status?</a:t>
            </a:r>
          </a:p>
          <a:p>
            <a:r>
              <a:rPr lang="en-US" sz="3000" dirty="0" smtClean="0"/>
              <a:t>Moses after knowing God, would not marry another wife, but would he not take care of one he had married before?</a:t>
            </a:r>
          </a:p>
          <a:p>
            <a:pPr marL="0" indent="0">
              <a:buNone/>
            </a:pPr>
            <a:endParaRPr lang="en-US" dirty="0" smtClean="0"/>
          </a:p>
          <a:p>
            <a:endParaRPr lang="en-US" dirty="0"/>
          </a:p>
        </p:txBody>
      </p:sp>
    </p:spTree>
    <p:extLst>
      <p:ext uri="{BB962C8B-B14F-4D97-AF65-F5344CB8AC3E}">
        <p14:creationId xmlns:p14="http://schemas.microsoft.com/office/powerpoint/2010/main" val="127233696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604299"/>
            <a:ext cx="10515600" cy="5572664"/>
          </a:xfrm>
        </p:spPr>
        <p:txBody>
          <a:bodyPr/>
          <a:lstStyle/>
          <a:p>
            <a:r>
              <a:rPr lang="en-US" sz="4400" dirty="0" smtClean="0"/>
              <a:t>Numbers 12:1</a:t>
            </a:r>
            <a:r>
              <a:rPr lang="en-US" sz="4400" dirty="0"/>
              <a:t>  And Miriam and Aaron </a:t>
            </a:r>
            <a:r>
              <a:rPr lang="en-US" sz="4400" dirty="0" err="1"/>
              <a:t>spake</a:t>
            </a:r>
            <a:r>
              <a:rPr lang="en-US" sz="4400" dirty="0"/>
              <a:t> against Moses because of the Ethiopian woman whom he had married: </a:t>
            </a:r>
            <a:r>
              <a:rPr lang="en-US" sz="4400" b="1" u="sng" dirty="0"/>
              <a:t>for he had married an Ethiopian woman</a:t>
            </a:r>
            <a:r>
              <a:rPr lang="en-US" sz="4400" b="1" u="sng" dirty="0" smtClean="0"/>
              <a:t>.</a:t>
            </a:r>
          </a:p>
          <a:p>
            <a:endParaRPr lang="en-US" sz="4400" b="1" u="sng" dirty="0"/>
          </a:p>
          <a:p>
            <a:pPr marL="0" indent="0">
              <a:buNone/>
            </a:pPr>
            <a:r>
              <a:rPr lang="en-US" sz="4400" dirty="0" smtClean="0"/>
              <a:t>We know this is true. But where did she come from?</a:t>
            </a:r>
            <a:endParaRPr lang="en-US" sz="4400" dirty="0"/>
          </a:p>
          <a:p>
            <a:endParaRPr lang="en-US" dirty="0"/>
          </a:p>
        </p:txBody>
      </p:sp>
    </p:spTree>
    <p:extLst>
      <p:ext uri="{BB962C8B-B14F-4D97-AF65-F5344CB8AC3E}">
        <p14:creationId xmlns:p14="http://schemas.microsoft.com/office/powerpoint/2010/main" val="144891471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27321" y="402340"/>
            <a:ext cx="10845209" cy="5924031"/>
          </a:xfrm>
        </p:spPr>
        <p:txBody>
          <a:bodyPr>
            <a:normAutofit/>
          </a:bodyPr>
          <a:lstStyle/>
          <a:p>
            <a:r>
              <a:rPr lang="en-US" b="1" dirty="0" smtClean="0"/>
              <a:t>Exodus </a:t>
            </a:r>
            <a:r>
              <a:rPr lang="en-US" b="1" dirty="0"/>
              <a:t>2:21</a:t>
            </a:r>
            <a:r>
              <a:rPr lang="en-US" dirty="0"/>
              <a:t>  </a:t>
            </a:r>
            <a:r>
              <a:rPr lang="en-US" sz="3400" dirty="0"/>
              <a:t>And Moses was content to dwell with the man: </a:t>
            </a:r>
            <a:r>
              <a:rPr lang="en-US" sz="3400" b="1" dirty="0"/>
              <a:t>and he gave Moses Zipporah his daughter.</a:t>
            </a:r>
            <a:r>
              <a:rPr lang="en-US" b="1" dirty="0"/>
              <a:t> </a:t>
            </a:r>
            <a:endParaRPr lang="en-US" b="1" dirty="0" smtClean="0"/>
          </a:p>
          <a:p>
            <a:pPr marL="0" indent="0">
              <a:buNone/>
            </a:pPr>
            <a:endParaRPr lang="en-US" dirty="0" smtClean="0"/>
          </a:p>
          <a:p>
            <a:r>
              <a:rPr lang="en-US" sz="3200" dirty="0" smtClean="0"/>
              <a:t>According to the bible, Moses took Jethro’s daughter Zipporah as a wife.</a:t>
            </a:r>
          </a:p>
          <a:p>
            <a:r>
              <a:rPr lang="en-US" sz="3200" dirty="0" smtClean="0"/>
              <a:t>Who then, was this “Ethiopian Wife”?</a:t>
            </a:r>
            <a:endParaRPr lang="en-US" sz="3200" dirty="0"/>
          </a:p>
          <a:p>
            <a:r>
              <a:rPr lang="en-US" sz="3200" dirty="0" smtClean="0"/>
              <a:t>Some try to say Zipporah was Ethiopian, but scripture clearly show </a:t>
            </a:r>
            <a:r>
              <a:rPr lang="en-US" sz="3200" b="1" dirty="0" smtClean="0"/>
              <a:t>Jethro was from Midian, not Ethiopia.</a:t>
            </a:r>
          </a:p>
          <a:p>
            <a:endParaRPr lang="en-US" dirty="0"/>
          </a:p>
        </p:txBody>
      </p:sp>
    </p:spTree>
    <p:extLst>
      <p:ext uri="{BB962C8B-B14F-4D97-AF65-F5344CB8AC3E}">
        <p14:creationId xmlns:p14="http://schemas.microsoft.com/office/powerpoint/2010/main" val="315091697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27321" y="402340"/>
            <a:ext cx="10845209" cy="5924031"/>
          </a:xfrm>
        </p:spPr>
        <p:txBody>
          <a:bodyPr>
            <a:normAutofit/>
          </a:bodyPr>
          <a:lstStyle/>
          <a:p>
            <a:r>
              <a:rPr lang="en-US" sz="3200" dirty="0" smtClean="0"/>
              <a:t>Exodus </a:t>
            </a:r>
            <a:r>
              <a:rPr lang="en-US" sz="3200" dirty="0"/>
              <a:t>2:15  </a:t>
            </a:r>
            <a:endParaRPr lang="en-US" sz="3200" dirty="0" smtClean="0"/>
          </a:p>
          <a:p>
            <a:r>
              <a:rPr lang="en-US" sz="3200" dirty="0" smtClean="0"/>
              <a:t>Now </a:t>
            </a:r>
            <a:r>
              <a:rPr lang="en-US" sz="3200" dirty="0"/>
              <a:t>when Pharaoh heard this thing, he sought to slay Moses. But Moses fled from the face of Pharaoh, and </a:t>
            </a:r>
            <a:r>
              <a:rPr lang="en-US" sz="3200" u="sng" dirty="0" smtClean="0"/>
              <a:t>dwelt in the land of </a:t>
            </a:r>
            <a:r>
              <a:rPr lang="en-US" sz="3200" b="1" u="sng" dirty="0" smtClean="0"/>
              <a:t>Midian</a:t>
            </a:r>
            <a:r>
              <a:rPr lang="en-US" sz="3200" dirty="0" smtClean="0"/>
              <a:t>: and </a:t>
            </a:r>
            <a:r>
              <a:rPr lang="en-US" sz="3200" dirty="0"/>
              <a:t>he sat down by a well. </a:t>
            </a:r>
          </a:p>
          <a:p>
            <a:r>
              <a:rPr lang="en-US" sz="3200" dirty="0" smtClean="0"/>
              <a:t>:16 </a:t>
            </a:r>
            <a:r>
              <a:rPr lang="en-US" sz="3200" dirty="0" smtClean="0"/>
              <a:t>Now </a:t>
            </a:r>
            <a:r>
              <a:rPr lang="en-US" sz="3200" dirty="0"/>
              <a:t>the </a:t>
            </a:r>
            <a:r>
              <a:rPr lang="en-US" sz="3200" u="sng" dirty="0"/>
              <a:t>priest of </a:t>
            </a:r>
            <a:r>
              <a:rPr lang="en-US" sz="3200" b="1" u="sng" dirty="0"/>
              <a:t>Midian</a:t>
            </a:r>
            <a:r>
              <a:rPr lang="en-US" sz="3200" u="sng" dirty="0"/>
              <a:t> </a:t>
            </a:r>
            <a:r>
              <a:rPr lang="en-US" sz="3200" dirty="0"/>
              <a:t>had seven daughters: and they came and drew </a:t>
            </a:r>
            <a:r>
              <a:rPr lang="en-US" sz="3200" i="1" dirty="0"/>
              <a:t>water,</a:t>
            </a:r>
            <a:r>
              <a:rPr lang="en-US" sz="3200" dirty="0"/>
              <a:t> </a:t>
            </a:r>
            <a:r>
              <a:rPr lang="en-US" sz="3200" dirty="0" smtClean="0"/>
              <a:t>and filled the troughs to water their father's flock. </a:t>
            </a:r>
            <a:endParaRPr lang="en-US" sz="3200" dirty="0" smtClean="0"/>
          </a:p>
          <a:p>
            <a:pPr marL="0" indent="0">
              <a:buNone/>
            </a:pPr>
            <a:endParaRPr lang="en-US" sz="3200" dirty="0" smtClean="0"/>
          </a:p>
          <a:p>
            <a:r>
              <a:rPr lang="en-US" sz="3200" dirty="0" smtClean="0"/>
              <a:t>Acts 7:29</a:t>
            </a:r>
            <a:r>
              <a:rPr lang="en-US" sz="3200" dirty="0" smtClean="0"/>
              <a:t>  Then fled Moses at this saying, and was </a:t>
            </a:r>
            <a:r>
              <a:rPr lang="en-US" sz="3200" u="sng" dirty="0" smtClean="0"/>
              <a:t>a stranger in the land of </a:t>
            </a:r>
            <a:r>
              <a:rPr lang="en-US" sz="3200" b="1" u="sng" dirty="0" err="1" smtClean="0"/>
              <a:t>Madian</a:t>
            </a:r>
            <a:r>
              <a:rPr lang="en-US" sz="3200" u="sng" dirty="0" smtClean="0"/>
              <a:t>, where he begat two sons.</a:t>
            </a:r>
          </a:p>
          <a:p>
            <a:endParaRPr lang="en-US" dirty="0"/>
          </a:p>
        </p:txBody>
      </p:sp>
    </p:spTree>
    <p:extLst>
      <p:ext uri="{BB962C8B-B14F-4D97-AF65-F5344CB8AC3E}">
        <p14:creationId xmlns:p14="http://schemas.microsoft.com/office/powerpoint/2010/main" val="256894399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Josephus on Moses</a:t>
            </a:r>
            <a:endParaRPr lang="en-US" dirty="0"/>
          </a:p>
        </p:txBody>
      </p:sp>
      <p:sp>
        <p:nvSpPr>
          <p:cNvPr id="3" name="Content Placeholder 2"/>
          <p:cNvSpPr>
            <a:spLocks noGrp="1"/>
          </p:cNvSpPr>
          <p:nvPr>
            <p:ph idx="1"/>
          </p:nvPr>
        </p:nvSpPr>
        <p:spPr>
          <a:xfrm>
            <a:off x="838200" y="1463040"/>
            <a:ext cx="10515600" cy="4713923"/>
          </a:xfrm>
        </p:spPr>
        <p:txBody>
          <a:bodyPr>
            <a:normAutofit/>
          </a:bodyPr>
          <a:lstStyle/>
          <a:p>
            <a:r>
              <a:rPr lang="en-US" dirty="0" smtClean="0"/>
              <a:t>Josephus’ account parallels the Bible. His Levite parents were </a:t>
            </a:r>
            <a:r>
              <a:rPr lang="en-US" dirty="0" err="1" smtClean="0"/>
              <a:t>Amram</a:t>
            </a:r>
            <a:r>
              <a:rPr lang="en-US" dirty="0" smtClean="0"/>
              <a:t> and </a:t>
            </a:r>
            <a:r>
              <a:rPr lang="en-US" dirty="0" err="1" smtClean="0"/>
              <a:t>Jochebed</a:t>
            </a:r>
            <a:r>
              <a:rPr lang="en-US" dirty="0" smtClean="0"/>
              <a:t>, who he states were of distinguished character.</a:t>
            </a:r>
          </a:p>
          <a:p>
            <a:r>
              <a:rPr lang="en-US" dirty="0" smtClean="0"/>
              <a:t>Moses was born at a time of great stress and </a:t>
            </a:r>
            <a:r>
              <a:rPr lang="en-US" dirty="0" err="1" smtClean="0"/>
              <a:t>Pharoah</a:t>
            </a:r>
            <a:r>
              <a:rPr lang="en-US" dirty="0" smtClean="0"/>
              <a:t> decreed all male babies should die as he numbers were a threat to Egypt.</a:t>
            </a:r>
          </a:p>
          <a:p>
            <a:r>
              <a:rPr lang="en-US" dirty="0"/>
              <a:t>Josephus </a:t>
            </a:r>
            <a:r>
              <a:rPr lang="en-US" dirty="0" smtClean="0"/>
              <a:t>emphasizes </a:t>
            </a:r>
            <a:r>
              <a:rPr lang="en-US" dirty="0"/>
              <a:t>the desperation and faith of Moses' </a:t>
            </a:r>
            <a:r>
              <a:rPr lang="en-US" dirty="0" smtClean="0"/>
              <a:t>mother by placing him in a basket in the </a:t>
            </a:r>
            <a:r>
              <a:rPr lang="en-US" dirty="0"/>
              <a:t>N</a:t>
            </a:r>
            <a:r>
              <a:rPr lang="en-US" dirty="0" smtClean="0"/>
              <a:t>ile.</a:t>
            </a:r>
          </a:p>
          <a:p>
            <a:r>
              <a:rPr lang="en-US" dirty="0"/>
              <a:t>Moses is depicted as a </a:t>
            </a:r>
            <a:r>
              <a:rPr lang="en-US" u="sng" dirty="0"/>
              <a:t>remarkably beautiful child from birth</a:t>
            </a:r>
            <a:r>
              <a:rPr lang="en-US" dirty="0"/>
              <a:t>. Josephus writes that Moses' </a:t>
            </a:r>
            <a:r>
              <a:rPr lang="en-US" b="1" dirty="0"/>
              <a:t>beauty was so striking </a:t>
            </a:r>
            <a:r>
              <a:rPr lang="en-US" dirty="0"/>
              <a:t>that it was noted by many people who saw </a:t>
            </a:r>
            <a:r>
              <a:rPr lang="en-US" dirty="0" smtClean="0"/>
              <a:t>him. His beauty is high lighted as Moses grows into a strong and handsome man.</a:t>
            </a:r>
          </a:p>
          <a:p>
            <a:endParaRPr lang="en-US" dirty="0"/>
          </a:p>
        </p:txBody>
      </p:sp>
    </p:spTree>
    <p:extLst>
      <p:ext uri="{BB962C8B-B14F-4D97-AF65-F5344CB8AC3E}">
        <p14:creationId xmlns:p14="http://schemas.microsoft.com/office/powerpoint/2010/main" val="8049579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790113"/>
            <a:ext cx="10515600" cy="5386850"/>
          </a:xfrm>
        </p:spPr>
        <p:txBody>
          <a:bodyPr>
            <a:normAutofit/>
          </a:bodyPr>
          <a:lstStyle/>
          <a:p>
            <a:pPr lvl="0"/>
            <a:r>
              <a:rPr lang="en-US" dirty="0"/>
              <a:t>Pharaoh’s daughter, while bathing in the Nile, discovered the basket and was immediately </a:t>
            </a:r>
            <a:r>
              <a:rPr lang="en-US" u="sng" dirty="0"/>
              <a:t>struck by the beauty </a:t>
            </a:r>
            <a:r>
              <a:rPr lang="en-US" dirty="0"/>
              <a:t>of the infant Moses. Josephus portrays her as being moved by a divine influence that led her to adopt the child despite knowing he was Hebrew.</a:t>
            </a:r>
          </a:p>
          <a:p>
            <a:pPr lvl="0"/>
            <a:r>
              <a:rPr lang="en-US" dirty="0"/>
              <a:t>Josephus adds that Pharaoh’s daughter decided to raise Moses as her own, and he was </a:t>
            </a:r>
            <a:r>
              <a:rPr lang="en-US" u="sng" dirty="0"/>
              <a:t>brought up in the Egyptian royal household</a:t>
            </a:r>
            <a:r>
              <a:rPr lang="en-US" dirty="0"/>
              <a:t>.</a:t>
            </a:r>
          </a:p>
          <a:p>
            <a:r>
              <a:rPr lang="en-US" dirty="0"/>
              <a:t>Josephus also mentions Miriam, Moses’ sister, who had been watching over the basket. When Pharaoh’s daughter found Moses, Miriam approached her and offered to find a Hebrew wet nurse for the baby. Pharaoh’s daughter agreed, and Miriam brought their mother, </a:t>
            </a:r>
            <a:r>
              <a:rPr lang="en-US" dirty="0" err="1"/>
              <a:t>Jochebed</a:t>
            </a:r>
            <a:r>
              <a:rPr lang="en-US" dirty="0"/>
              <a:t>, who nursed Moses</a:t>
            </a:r>
            <a:r>
              <a:rPr lang="en-US" dirty="0" smtClean="0"/>
              <a:t>. (</a:t>
            </a:r>
            <a:r>
              <a:rPr lang="en-US" u="sng" dirty="0" smtClean="0"/>
              <a:t>Act_7:20  In which time Moses was born, and was exceeding fair, and nourished up in his father's house three months)</a:t>
            </a:r>
          </a:p>
          <a:p>
            <a:endParaRPr lang="en-US" dirty="0"/>
          </a:p>
          <a:p>
            <a:endParaRPr lang="en-US" dirty="0"/>
          </a:p>
        </p:txBody>
      </p:sp>
    </p:spTree>
    <p:extLst>
      <p:ext uri="{BB962C8B-B14F-4D97-AF65-F5344CB8AC3E}">
        <p14:creationId xmlns:p14="http://schemas.microsoft.com/office/powerpoint/2010/main" val="23788788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790113"/>
            <a:ext cx="10515600" cy="5386850"/>
          </a:xfrm>
        </p:spPr>
        <p:txBody>
          <a:bodyPr>
            <a:normAutofit lnSpcReduction="10000"/>
          </a:bodyPr>
          <a:lstStyle/>
          <a:p>
            <a:r>
              <a:rPr lang="en-US" sz="3000" dirty="0"/>
              <a:t>Moses was raised in the Egyptian palace and received a royal education. </a:t>
            </a:r>
            <a:endParaRPr lang="en-US" sz="3000" dirty="0" smtClean="0"/>
          </a:p>
          <a:p>
            <a:r>
              <a:rPr lang="en-US" sz="3000" dirty="0" smtClean="0"/>
              <a:t>Josephus </a:t>
            </a:r>
            <a:r>
              <a:rPr lang="en-US" sz="3000" dirty="0"/>
              <a:t>highlights that Moses was well-educated in Egyptian knowledge and culture, which would later influence his leadership and understanding of both Egyptian and Hebrew matters</a:t>
            </a:r>
            <a:r>
              <a:rPr lang="en-US" sz="3000" dirty="0" smtClean="0"/>
              <a:t>. (</a:t>
            </a:r>
            <a:r>
              <a:rPr lang="en-US" sz="3000" b="1" dirty="0" smtClean="0"/>
              <a:t>Acts 7:22</a:t>
            </a:r>
            <a:r>
              <a:rPr lang="en-US" sz="3000" dirty="0" smtClean="0"/>
              <a:t>  And Moses was learned in all the wisdom of the Egyptians, and was mighty in words and in deeds.</a:t>
            </a:r>
            <a:endParaRPr lang="en-US" sz="3000" dirty="0"/>
          </a:p>
          <a:p>
            <a:pPr lvl="0"/>
            <a:r>
              <a:rPr lang="en-US" sz="3000" dirty="0"/>
              <a:t>Josephus’ account emphasizes the miraculous nature of Moses’ survival and </a:t>
            </a:r>
            <a:r>
              <a:rPr lang="en-US" sz="3000" u="sng" dirty="0"/>
              <a:t>his exceptional beauty</a:t>
            </a:r>
            <a:r>
              <a:rPr lang="en-US" sz="3000" dirty="0"/>
              <a:t>, which played a role in his adoption and eventual rise to </a:t>
            </a:r>
            <a:r>
              <a:rPr lang="en-US" sz="3000" dirty="0" smtClean="0"/>
              <a:t>prominence.</a:t>
            </a:r>
          </a:p>
          <a:p>
            <a:pPr marL="0" lvl="0" indent="0">
              <a:buNone/>
            </a:pPr>
            <a:endParaRPr lang="en-US" dirty="0"/>
          </a:p>
          <a:p>
            <a:pPr marL="0" lvl="0" indent="0">
              <a:buNone/>
            </a:pPr>
            <a:r>
              <a:rPr lang="en-US" dirty="0" smtClean="0"/>
              <a:t>Josephus </a:t>
            </a:r>
            <a:r>
              <a:rPr lang="en-US" dirty="0"/>
              <a:t>provides a comprehensive description of Moses' early </a:t>
            </a:r>
            <a:r>
              <a:rPr lang="en-US" dirty="0" smtClean="0"/>
              <a:t>life in </a:t>
            </a:r>
            <a:r>
              <a:rPr lang="en-US" b="1" dirty="0" smtClean="0"/>
              <a:t>"Antiquities of the Jews," Book 2, Chapters 9-10</a:t>
            </a:r>
            <a:r>
              <a:rPr lang="en-US" dirty="0"/>
              <a:t>,</a:t>
            </a:r>
          </a:p>
        </p:txBody>
      </p:sp>
    </p:spTree>
    <p:extLst>
      <p:ext uri="{BB962C8B-B14F-4D97-AF65-F5344CB8AC3E}">
        <p14:creationId xmlns:p14="http://schemas.microsoft.com/office/powerpoint/2010/main" val="324083426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74429"/>
            <a:ext cx="10515600" cy="1095152"/>
          </a:xfrm>
        </p:spPr>
        <p:txBody>
          <a:bodyPr/>
          <a:lstStyle/>
          <a:p>
            <a:r>
              <a:rPr lang="en-US" dirty="0" smtClean="0"/>
              <a:t>Josephus on Moses as an adult…</a:t>
            </a:r>
            <a:endParaRPr lang="en-US" dirty="0"/>
          </a:p>
        </p:txBody>
      </p:sp>
      <p:sp>
        <p:nvSpPr>
          <p:cNvPr id="3" name="Content Placeholder 2"/>
          <p:cNvSpPr>
            <a:spLocks noGrp="1"/>
          </p:cNvSpPr>
          <p:nvPr>
            <p:ph idx="1"/>
          </p:nvPr>
        </p:nvSpPr>
        <p:spPr>
          <a:xfrm>
            <a:off x="838200" y="1169581"/>
            <a:ext cx="10515600" cy="5007382"/>
          </a:xfrm>
        </p:spPr>
        <p:txBody>
          <a:bodyPr>
            <a:normAutofit lnSpcReduction="10000"/>
          </a:bodyPr>
          <a:lstStyle/>
          <a:p>
            <a:r>
              <a:rPr lang="en-US" sz="3000" dirty="0" smtClean="0"/>
              <a:t>Josephus gives an account of Moses being a general in the Egyptian army with strategic acumen.</a:t>
            </a:r>
          </a:p>
          <a:p>
            <a:r>
              <a:rPr lang="en-US" sz="3000" dirty="0" smtClean="0"/>
              <a:t>According to Josephus, Moses was chosen by the Egyptians to lead the military expedition against the Ethiopians who had invaded Egypt. </a:t>
            </a:r>
          </a:p>
          <a:p>
            <a:r>
              <a:rPr lang="en-US" sz="3000" dirty="0" smtClean="0"/>
              <a:t>Josephus gives an account of Moses strategic acumen and the military strategy that Moses employed to counter the Ethiopians' strength and numbers.</a:t>
            </a:r>
            <a:endParaRPr lang="en-US" sz="3000" dirty="0"/>
          </a:p>
          <a:p>
            <a:r>
              <a:rPr lang="en-US" sz="3000" dirty="0" smtClean="0"/>
              <a:t>Josephus recounts that Moses had baskets filled with snakes, which were released upon the Ethiopians. These snakes caused great chaos and fear. among the enemy troops, aiding Moses’ forces in gaining an advantage.</a:t>
            </a:r>
          </a:p>
          <a:p>
            <a:endParaRPr lang="en-US" dirty="0" smtClean="0"/>
          </a:p>
        </p:txBody>
      </p:sp>
    </p:spTree>
    <p:extLst>
      <p:ext uri="{BB962C8B-B14F-4D97-AF65-F5344CB8AC3E}">
        <p14:creationId xmlns:p14="http://schemas.microsoft.com/office/powerpoint/2010/main" val="360960198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48587" y="402340"/>
            <a:ext cx="10909004" cy="5807073"/>
          </a:xfrm>
        </p:spPr>
        <p:txBody>
          <a:bodyPr>
            <a:normAutofit lnSpcReduction="10000"/>
          </a:bodyPr>
          <a:lstStyle/>
          <a:p>
            <a:r>
              <a:rPr lang="en-US" sz="3200" dirty="0" smtClean="0"/>
              <a:t>Josephus mentions that Moses used the assistance of birds to locate water sources in the desert. The birds were able to find water, which was crucial to the army during the campaign</a:t>
            </a:r>
          </a:p>
          <a:p>
            <a:r>
              <a:rPr lang="en-US" sz="3200" dirty="0" smtClean="0"/>
              <a:t>Through ingenious tactics and leadership, Moses military campaign was highly successful, going up to the gates of the capital city.</a:t>
            </a:r>
          </a:p>
          <a:p>
            <a:r>
              <a:rPr lang="en-US" sz="3200" dirty="0" smtClean="0"/>
              <a:t>Moses </a:t>
            </a:r>
            <a:r>
              <a:rPr lang="en-US" sz="3200" dirty="0"/>
              <a:t>laid siege to the Ethiopian capital city of Saba (also known as Meroe). The city was well-fortified and difficult to conquer, leading to a prolonged siege.</a:t>
            </a:r>
          </a:p>
          <a:p>
            <a:r>
              <a:rPr lang="en-US" sz="3200" dirty="0" err="1" smtClean="0"/>
              <a:t>Tharbis</a:t>
            </a:r>
            <a:r>
              <a:rPr lang="en-US" sz="3200" dirty="0" smtClean="0"/>
              <a:t>, the daughter of the Ethiopian king, observed Moses' bravery and leadership from the city walls. She was </a:t>
            </a:r>
            <a:r>
              <a:rPr lang="en-US" sz="3200" b="1" u="sng" dirty="0" smtClean="0"/>
              <a:t>struck by his appearance </a:t>
            </a:r>
            <a:r>
              <a:rPr lang="en-US" sz="3200" u="sng" dirty="0" smtClean="0"/>
              <a:t>and valor and developed an admiration for him.</a:t>
            </a:r>
          </a:p>
          <a:p>
            <a:endParaRPr lang="en-US" dirty="0" smtClean="0"/>
          </a:p>
          <a:p>
            <a:pPr marL="0" indent="0">
              <a:buNone/>
            </a:pPr>
            <a:endParaRPr lang="en-US" dirty="0"/>
          </a:p>
          <a:p>
            <a:endParaRPr lang="en-US" dirty="0"/>
          </a:p>
        </p:txBody>
      </p:sp>
    </p:spTree>
    <p:extLst>
      <p:ext uri="{BB962C8B-B14F-4D97-AF65-F5344CB8AC3E}">
        <p14:creationId xmlns:p14="http://schemas.microsoft.com/office/powerpoint/2010/main" val="3318375123"/>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2726</TotalTime>
  <Words>1123</Words>
  <Application>Microsoft Office PowerPoint</Application>
  <PresentationFormat>Widescreen</PresentationFormat>
  <Paragraphs>55</Paragraphs>
  <Slides>12</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12</vt:i4>
      </vt:variant>
    </vt:vector>
  </HeadingPairs>
  <TitlesOfParts>
    <vt:vector size="16" baseType="lpstr">
      <vt:lpstr>Arial</vt:lpstr>
      <vt:lpstr>Calibri</vt:lpstr>
      <vt:lpstr>Calibri Light</vt:lpstr>
      <vt:lpstr>Office Theme</vt:lpstr>
      <vt:lpstr>Moses</vt:lpstr>
      <vt:lpstr>PowerPoint Presentation</vt:lpstr>
      <vt:lpstr>PowerPoint Presentation</vt:lpstr>
      <vt:lpstr>PowerPoint Presentation</vt:lpstr>
      <vt:lpstr>Josephus on Moses</vt:lpstr>
      <vt:lpstr>PowerPoint Presentation</vt:lpstr>
      <vt:lpstr>PowerPoint Presentation</vt:lpstr>
      <vt:lpstr>Josephus on Moses as an adult…</vt:lpstr>
      <vt:lpstr>PowerPoint Presentation</vt:lpstr>
      <vt:lpstr>PowerPoint Presentation</vt:lpstr>
      <vt:lpstr>Take Aways to fill in a Biblical narrative.</vt:lpstr>
      <vt:lpstr>Historical speculative to fill in the Biblical narrative.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Moses</dc:title>
  <dc:creator>Aaron Dean</dc:creator>
  <cp:lastModifiedBy>Aaron Dean</cp:lastModifiedBy>
  <cp:revision>17</cp:revision>
  <dcterms:created xsi:type="dcterms:W3CDTF">2024-07-23T18:18:55Z</dcterms:created>
  <dcterms:modified xsi:type="dcterms:W3CDTF">2024-07-25T17:38:41Z</dcterms:modified>
</cp:coreProperties>
</file>