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61" r:id="rId6"/>
    <p:sldId id="258"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4" autoAdjust="0"/>
    <p:restoredTop sz="94660"/>
  </p:normalViewPr>
  <p:slideViewPr>
    <p:cSldViewPr snapToGrid="0">
      <p:cViewPr varScale="1">
        <p:scale>
          <a:sx n="80" d="100"/>
          <a:sy n="80" d="100"/>
        </p:scale>
        <p:origin x="9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2CC5E2-6A41-4A6A-881E-40318D31E16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192319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CC5E2-6A41-4A6A-881E-40318D31E16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3985507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CC5E2-6A41-4A6A-881E-40318D31E16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370577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CC5E2-6A41-4A6A-881E-40318D31E16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237645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22CC5E2-6A41-4A6A-881E-40318D31E169}"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2000600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2CC5E2-6A41-4A6A-881E-40318D31E169}" type="datetimeFigureOut">
              <a:rPr lang="en-US" smtClean="0"/>
              <a:t>7/25/2024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6216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2CC5E2-6A41-4A6A-881E-40318D31E169}" type="datetimeFigureOut">
              <a:rPr lang="en-US" smtClean="0"/>
              <a:t>7/25/2024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2610879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2CC5E2-6A41-4A6A-881E-40318D31E169}" type="datetimeFigureOut">
              <a:rPr lang="en-US" smtClean="0"/>
              <a:t>7/25/2024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2679572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2CC5E2-6A41-4A6A-881E-40318D31E169}" type="datetimeFigureOut">
              <a:rPr lang="en-US" smtClean="0"/>
              <a:t>7/25/2024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2583404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22CC5E2-6A41-4A6A-881E-40318D31E169}" type="datetimeFigureOut">
              <a:rPr lang="en-US" smtClean="0"/>
              <a:t>7/25/2024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411735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22CC5E2-6A41-4A6A-881E-40318D31E169}" type="datetimeFigureOut">
              <a:rPr lang="en-US" smtClean="0"/>
              <a:t>7/25/2024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A2BCB5-33BC-497F-8D22-12FE9A59BA03}" type="slidenum">
              <a:rPr lang="en-US" smtClean="0"/>
              <a:t>‹#›</a:t>
            </a:fld>
            <a:endParaRPr lang="en-US"/>
          </a:p>
        </p:txBody>
      </p:sp>
    </p:spTree>
    <p:extLst>
      <p:ext uri="{BB962C8B-B14F-4D97-AF65-F5344CB8AC3E}">
        <p14:creationId xmlns:p14="http://schemas.microsoft.com/office/powerpoint/2010/main" val="2401776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2CC5E2-6A41-4A6A-881E-40318D31E169}" type="datetimeFigureOut">
              <a:rPr lang="en-US" smtClean="0"/>
              <a:t>7/25/2024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A2BCB5-33BC-497F-8D22-12FE9A59BA03}" type="slidenum">
              <a:rPr lang="en-US" smtClean="0"/>
              <a:t>‹#›</a:t>
            </a:fld>
            <a:endParaRPr lang="en-US"/>
          </a:p>
        </p:txBody>
      </p:sp>
    </p:spTree>
    <p:extLst>
      <p:ext uri="{BB962C8B-B14F-4D97-AF65-F5344CB8AC3E}">
        <p14:creationId xmlns:p14="http://schemas.microsoft.com/office/powerpoint/2010/main" val="1339807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247126"/>
          </a:xfrm>
        </p:spPr>
        <p:txBody>
          <a:bodyPr/>
          <a:lstStyle/>
          <a:p>
            <a:r>
              <a:rPr lang="en-US" dirty="0" smtClean="0"/>
              <a:t>When was Daniel Written?</a:t>
            </a:r>
            <a:endParaRPr lang="en-US" dirty="0"/>
          </a:p>
        </p:txBody>
      </p:sp>
      <p:sp>
        <p:nvSpPr>
          <p:cNvPr id="3" name="Subtitle 2"/>
          <p:cNvSpPr>
            <a:spLocks noGrp="1"/>
          </p:cNvSpPr>
          <p:nvPr>
            <p:ph type="subTitle" idx="1"/>
          </p:nvPr>
        </p:nvSpPr>
        <p:spPr/>
        <p:txBody>
          <a:bodyPr>
            <a:noAutofit/>
          </a:bodyPr>
          <a:lstStyle/>
          <a:p>
            <a:r>
              <a:rPr lang="en-US" sz="4000" dirty="0" smtClean="0"/>
              <a:t>The prophecies are so accurate many try to say it was written much later than what it states in the book itself.</a:t>
            </a:r>
            <a:endParaRPr lang="en-US" sz="4000" dirty="0"/>
          </a:p>
        </p:txBody>
      </p:sp>
    </p:spTree>
    <p:extLst>
      <p:ext uri="{BB962C8B-B14F-4D97-AF65-F5344CB8AC3E}">
        <p14:creationId xmlns:p14="http://schemas.microsoft.com/office/powerpoint/2010/main" val="1053961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Timeline</a:t>
            </a:r>
            <a:endParaRPr lang="en-US" dirty="0"/>
          </a:p>
        </p:txBody>
      </p:sp>
      <p:sp>
        <p:nvSpPr>
          <p:cNvPr id="3" name="Content Placeholder 2"/>
          <p:cNvSpPr>
            <a:spLocks noGrp="1"/>
          </p:cNvSpPr>
          <p:nvPr>
            <p:ph idx="1"/>
          </p:nvPr>
        </p:nvSpPr>
        <p:spPr/>
        <p:txBody>
          <a:bodyPr/>
          <a:lstStyle/>
          <a:p>
            <a:r>
              <a:rPr lang="en-US" dirty="0" smtClean="0"/>
              <a:t>Daniel states he was taken in the conquest of Jerusalem by Babylon </a:t>
            </a:r>
          </a:p>
          <a:p>
            <a:r>
              <a:rPr lang="en-US" dirty="0" smtClean="0"/>
              <a:t>The 3 main conquests were between 604 – 585 BC</a:t>
            </a:r>
          </a:p>
          <a:p>
            <a:r>
              <a:rPr lang="en-US" dirty="0" smtClean="0"/>
              <a:t>Nebuchadnezzar of the</a:t>
            </a:r>
            <a:r>
              <a:rPr lang="en-US" dirty="0"/>
              <a:t> </a:t>
            </a:r>
            <a:r>
              <a:rPr lang="en-US" dirty="0" smtClean="0"/>
              <a:t>Babylonian empire </a:t>
            </a:r>
            <a:r>
              <a:rPr lang="en-US" dirty="0"/>
              <a:t>ruled from 605 – 562 </a:t>
            </a:r>
            <a:r>
              <a:rPr lang="en-US" dirty="0" smtClean="0"/>
              <a:t>BC</a:t>
            </a:r>
          </a:p>
          <a:p>
            <a:r>
              <a:rPr lang="en-US" dirty="0" smtClean="0"/>
              <a:t>The time of the Babylonian empire ended around 539 BC.</a:t>
            </a:r>
          </a:p>
          <a:p>
            <a:r>
              <a:rPr lang="en-US" dirty="0" smtClean="0"/>
              <a:t>The 200 years of the Persian empire is established ending in 331 BC </a:t>
            </a:r>
          </a:p>
          <a:p>
            <a:r>
              <a:rPr lang="en-US" dirty="0" smtClean="0"/>
              <a:t>Alexander conquered the world in 3 years, defeating the Persian Empire</a:t>
            </a:r>
            <a:r>
              <a:rPr lang="en-US" dirty="0" smtClean="0"/>
              <a:t>.</a:t>
            </a:r>
            <a:endParaRPr lang="en-US" dirty="0" smtClean="0"/>
          </a:p>
          <a:p>
            <a:endParaRPr lang="en-US" dirty="0" smtClean="0"/>
          </a:p>
        </p:txBody>
      </p:sp>
    </p:spTree>
    <p:extLst>
      <p:ext uri="{BB962C8B-B14F-4D97-AF65-F5344CB8AC3E}">
        <p14:creationId xmlns:p14="http://schemas.microsoft.com/office/powerpoint/2010/main" val="2025922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59376"/>
          </a:xfrm>
        </p:spPr>
        <p:txBody>
          <a:bodyPr/>
          <a:lstStyle/>
          <a:p>
            <a:r>
              <a:rPr lang="en-US" dirty="0" smtClean="0"/>
              <a:t>Accuracy of Daniel</a:t>
            </a:r>
            <a:endParaRPr lang="en-US" dirty="0"/>
          </a:p>
        </p:txBody>
      </p:sp>
      <p:sp>
        <p:nvSpPr>
          <p:cNvPr id="3" name="Content Placeholder 2"/>
          <p:cNvSpPr>
            <a:spLocks noGrp="1"/>
          </p:cNvSpPr>
          <p:nvPr>
            <p:ph idx="1"/>
          </p:nvPr>
        </p:nvSpPr>
        <p:spPr>
          <a:xfrm>
            <a:off x="838200" y="1343770"/>
            <a:ext cx="10515600" cy="4833193"/>
          </a:xfrm>
        </p:spPr>
        <p:txBody>
          <a:bodyPr>
            <a:noAutofit/>
          </a:bodyPr>
          <a:lstStyle/>
          <a:p>
            <a:r>
              <a:rPr lang="en-US" sz="3200" dirty="0" smtClean="0"/>
              <a:t>Scholars admit the accuracy of Daniel as to ruling empires.</a:t>
            </a:r>
          </a:p>
          <a:p>
            <a:r>
              <a:rPr lang="en-US" sz="3200" dirty="0" smtClean="0"/>
              <a:t>Daniel didn’t live for 300 years to be so accurate.</a:t>
            </a:r>
          </a:p>
          <a:p>
            <a:r>
              <a:rPr lang="en-US" sz="3200" dirty="0" smtClean="0"/>
              <a:t>Therefore scholars who do not believe the Bible must conclude that Daniel had to be alive at the time of Alexander the Great to be so accurate on his ‘prophecies’.</a:t>
            </a:r>
          </a:p>
          <a:p>
            <a:r>
              <a:rPr lang="en-US" sz="3200" dirty="0" smtClean="0"/>
              <a:t>This doesn’t account for the Roman Empire, </a:t>
            </a:r>
            <a:r>
              <a:rPr lang="en-US" sz="3200" dirty="0" smtClean="0"/>
              <a:t>but they speculate </a:t>
            </a:r>
            <a:r>
              <a:rPr lang="en-US" sz="3200" dirty="0" smtClean="0"/>
              <a:t>Rome was around and possibly growing at the </a:t>
            </a:r>
            <a:r>
              <a:rPr lang="en-US" sz="3200" dirty="0" smtClean="0"/>
              <a:t>time of Daniel  </a:t>
            </a:r>
            <a:r>
              <a:rPr lang="en-US" sz="3200" dirty="0" smtClean="0"/>
              <a:t>so they assume he speculated this next empire</a:t>
            </a:r>
            <a:r>
              <a:rPr lang="en-US" sz="3200" dirty="0" smtClean="0"/>
              <a:t>.</a:t>
            </a:r>
          </a:p>
        </p:txBody>
      </p:sp>
    </p:spTree>
    <p:extLst>
      <p:ext uri="{BB962C8B-B14F-4D97-AF65-F5344CB8AC3E}">
        <p14:creationId xmlns:p14="http://schemas.microsoft.com/office/powerpoint/2010/main" val="3304993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any reference to Daniel to prove it was written before Alexander and not after?</a:t>
            </a:r>
            <a:endParaRPr lang="en-US" dirty="0"/>
          </a:p>
        </p:txBody>
      </p:sp>
      <p:sp>
        <p:nvSpPr>
          <p:cNvPr id="3" name="Content Placeholder 2"/>
          <p:cNvSpPr>
            <a:spLocks noGrp="1"/>
          </p:cNvSpPr>
          <p:nvPr>
            <p:ph idx="1"/>
          </p:nvPr>
        </p:nvSpPr>
        <p:spPr/>
        <p:txBody>
          <a:bodyPr>
            <a:normAutofit/>
          </a:bodyPr>
          <a:lstStyle/>
          <a:p>
            <a:r>
              <a:rPr lang="en-US" dirty="0"/>
              <a:t>Josephus, </a:t>
            </a:r>
            <a:r>
              <a:rPr lang="en-US" dirty="0" smtClean="0"/>
              <a:t>the </a:t>
            </a:r>
            <a:r>
              <a:rPr lang="en-US" dirty="0"/>
              <a:t>first-century Jewish historian, provides </a:t>
            </a:r>
            <a:r>
              <a:rPr lang="en-US" dirty="0" smtClean="0"/>
              <a:t>accounts </a:t>
            </a:r>
            <a:r>
              <a:rPr lang="en-US" dirty="0"/>
              <a:t>of Alexander the Great in his </a:t>
            </a:r>
            <a:r>
              <a:rPr lang="en-US" dirty="0" smtClean="0"/>
              <a:t>work</a:t>
            </a:r>
            <a:r>
              <a:rPr lang="en-US" dirty="0" smtClean="0"/>
              <a:t>, "</a:t>
            </a:r>
            <a:r>
              <a:rPr lang="en-US" dirty="0" smtClean="0"/>
              <a:t>Antiquities </a:t>
            </a:r>
            <a:r>
              <a:rPr lang="en-US" dirty="0"/>
              <a:t>of the </a:t>
            </a:r>
            <a:r>
              <a:rPr lang="en-US" dirty="0" smtClean="0"/>
              <a:t>Jews“, written in the 1</a:t>
            </a:r>
            <a:r>
              <a:rPr lang="en-US" baseline="30000" dirty="0" smtClean="0"/>
              <a:t>st</a:t>
            </a:r>
            <a:r>
              <a:rPr lang="en-US" dirty="0" smtClean="0"/>
              <a:t> century AD.</a:t>
            </a:r>
          </a:p>
          <a:p>
            <a:r>
              <a:rPr lang="en-US" dirty="0" smtClean="0"/>
              <a:t>Josephus account of Alexander’s visit to </a:t>
            </a:r>
            <a:r>
              <a:rPr lang="en-US" dirty="0"/>
              <a:t>Jerusalem during his campaign against </a:t>
            </a:r>
            <a:r>
              <a:rPr lang="en-US" dirty="0" smtClean="0"/>
              <a:t>Persia contains the following talking points:</a:t>
            </a:r>
          </a:p>
          <a:p>
            <a:r>
              <a:rPr lang="en-US" dirty="0" smtClean="0"/>
              <a:t>The High Priest </a:t>
            </a:r>
            <a:r>
              <a:rPr lang="en-US" dirty="0" err="1" smtClean="0"/>
              <a:t>Jaddua</a:t>
            </a:r>
            <a:r>
              <a:rPr lang="en-US" dirty="0" smtClean="0"/>
              <a:t> had a vision before Alexander's arrival in </a:t>
            </a:r>
            <a:r>
              <a:rPr lang="en-US" dirty="0"/>
              <a:t>which God instructed him to dress in his priestly robes and adorn the city to meet Alexander</a:t>
            </a:r>
            <a:r>
              <a:rPr lang="en-US" dirty="0" smtClean="0"/>
              <a:t>.</a:t>
            </a:r>
          </a:p>
          <a:p>
            <a:r>
              <a:rPr lang="en-US" dirty="0" smtClean="0"/>
              <a:t>When Alexander approached </a:t>
            </a:r>
            <a:r>
              <a:rPr lang="en-US" dirty="0"/>
              <a:t>Jerusalem, he was met by the high priest and other priests in their sacred </a:t>
            </a:r>
            <a:r>
              <a:rPr lang="en-US" dirty="0" smtClean="0"/>
              <a:t>garments as the vision stated. </a:t>
            </a:r>
            <a:endParaRPr lang="en-US" dirty="0"/>
          </a:p>
          <a:p>
            <a:endParaRPr lang="en-US" dirty="0" smtClean="0"/>
          </a:p>
          <a:p>
            <a:endParaRPr lang="en-US" dirty="0" smtClean="0"/>
          </a:p>
        </p:txBody>
      </p:sp>
    </p:spTree>
    <p:extLst>
      <p:ext uri="{BB962C8B-B14F-4D97-AF65-F5344CB8AC3E}">
        <p14:creationId xmlns:p14="http://schemas.microsoft.com/office/powerpoint/2010/main" val="3881064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16835"/>
            <a:ext cx="10515600" cy="5660128"/>
          </a:xfrm>
        </p:spPr>
        <p:txBody>
          <a:bodyPr>
            <a:normAutofit/>
          </a:bodyPr>
          <a:lstStyle/>
          <a:p>
            <a:pPr lvl="0"/>
            <a:r>
              <a:rPr lang="en-US" sz="3200" dirty="0" smtClean="0"/>
              <a:t>Josephus </a:t>
            </a:r>
            <a:r>
              <a:rPr lang="en-US" sz="3200" dirty="0" smtClean="0"/>
              <a:t>tells </a:t>
            </a:r>
            <a:r>
              <a:rPr lang="en-US" sz="3200" dirty="0" smtClean="0"/>
              <a:t>of Alexander having had a dream of his own while he was in Macedonia, before beginning his conquest.</a:t>
            </a:r>
          </a:p>
          <a:p>
            <a:pPr lvl="0"/>
            <a:r>
              <a:rPr lang="en-US" sz="3200" dirty="0" smtClean="0"/>
              <a:t>In his dream Alexander saw a man in priestly garments with others around him standing outside the walls of a city.</a:t>
            </a:r>
          </a:p>
          <a:p>
            <a:pPr lvl="0"/>
            <a:r>
              <a:rPr lang="en-US" sz="3200" dirty="0" smtClean="0"/>
              <a:t>Alexander, when approaching Jerusalem to attack and plunder, was surprised to see the exact scene from the dream he </a:t>
            </a:r>
            <a:r>
              <a:rPr lang="en-US" sz="3200" dirty="0" smtClean="0"/>
              <a:t>had.</a:t>
            </a:r>
            <a:endParaRPr lang="en-US" sz="3200" dirty="0" smtClean="0"/>
          </a:p>
          <a:p>
            <a:pPr lvl="0"/>
            <a:r>
              <a:rPr lang="en-US" sz="3200" dirty="0" smtClean="0"/>
              <a:t>Out of respect, Alexander bowed to the priest, claiming that before he began his campaign, he had a vision of this very priest, which had encouraged him to embark on his conquests.</a:t>
            </a:r>
          </a:p>
          <a:p>
            <a:endParaRPr lang="en-US" dirty="0" smtClean="0"/>
          </a:p>
        </p:txBody>
      </p:sp>
    </p:spTree>
    <p:extLst>
      <p:ext uri="{BB962C8B-B14F-4D97-AF65-F5344CB8AC3E}">
        <p14:creationId xmlns:p14="http://schemas.microsoft.com/office/powerpoint/2010/main" val="3057935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16835"/>
            <a:ext cx="10515600" cy="5660128"/>
          </a:xfrm>
        </p:spPr>
        <p:txBody>
          <a:bodyPr>
            <a:normAutofit/>
          </a:bodyPr>
          <a:lstStyle/>
          <a:p>
            <a:pPr lvl="0"/>
            <a:r>
              <a:rPr lang="en-US" sz="3200" dirty="0" smtClean="0"/>
              <a:t>The high priest then showed Alexander the scroll of the book of Daniel.</a:t>
            </a:r>
          </a:p>
          <a:p>
            <a:pPr lvl="0"/>
            <a:r>
              <a:rPr lang="en-US" sz="3200" dirty="0" smtClean="0"/>
              <a:t>The priest said Alexander was that third kingdom in the Book of Daniel, which convinced Alexander that his victories were divinely ordained.</a:t>
            </a:r>
          </a:p>
          <a:p>
            <a:pPr lvl="0"/>
            <a:r>
              <a:rPr lang="en-US" sz="3200" dirty="0" smtClean="0"/>
              <a:t>As a result of this encounter, Josephus states that Alexander did not plunder Jerusalem, but offered sacrifices to God in the temple.</a:t>
            </a:r>
          </a:p>
          <a:p>
            <a:pPr lvl="0"/>
            <a:r>
              <a:rPr lang="en-US" sz="3200" dirty="0" smtClean="0"/>
              <a:t>He granted the Jews various privileges, including the freedom to practice their religion and exemption from tribute every seventh year (the sabbatical year).</a:t>
            </a:r>
          </a:p>
          <a:p>
            <a:pPr marL="0" indent="0">
              <a:buNone/>
            </a:pPr>
            <a:endParaRPr lang="en-US" dirty="0" smtClean="0"/>
          </a:p>
          <a:p>
            <a:endParaRPr lang="en-US" dirty="0" smtClean="0"/>
          </a:p>
        </p:txBody>
      </p:sp>
    </p:spTree>
    <p:extLst>
      <p:ext uri="{BB962C8B-B14F-4D97-AF65-F5344CB8AC3E}">
        <p14:creationId xmlns:p14="http://schemas.microsoft.com/office/powerpoint/2010/main" val="3921475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6739"/>
          </a:xfrm>
        </p:spPr>
        <p:txBody>
          <a:bodyPr>
            <a:normAutofit fontScale="90000"/>
          </a:bodyPr>
          <a:lstStyle/>
          <a:p>
            <a:r>
              <a:rPr lang="en-US" dirty="0" smtClean="0"/>
              <a:t>The Take Away…</a:t>
            </a:r>
            <a:endParaRPr lang="en-US" dirty="0"/>
          </a:p>
        </p:txBody>
      </p:sp>
      <p:sp>
        <p:nvSpPr>
          <p:cNvPr id="3" name="Content Placeholder 2"/>
          <p:cNvSpPr>
            <a:spLocks noGrp="1"/>
          </p:cNvSpPr>
          <p:nvPr>
            <p:ph idx="1"/>
          </p:nvPr>
        </p:nvSpPr>
        <p:spPr>
          <a:xfrm>
            <a:off x="838200" y="1105231"/>
            <a:ext cx="10515600" cy="5071732"/>
          </a:xfrm>
        </p:spPr>
        <p:txBody>
          <a:bodyPr>
            <a:noAutofit/>
          </a:bodyPr>
          <a:lstStyle/>
          <a:p>
            <a:r>
              <a:rPr lang="en-US" sz="3000" dirty="0" smtClean="0"/>
              <a:t>Daniel had to be a book already written for the High Priest to have a copy of it.</a:t>
            </a:r>
          </a:p>
          <a:p>
            <a:r>
              <a:rPr lang="en-US" sz="3000" dirty="0" smtClean="0"/>
              <a:t>Therefore Daniel could only have known about the Babylonian Empire and the Persian empire during his life.</a:t>
            </a:r>
          </a:p>
          <a:p>
            <a:r>
              <a:rPr lang="en-US" sz="3000" dirty="0" smtClean="0"/>
              <a:t>Daniel could not have known about rise of Alexander the Great or the Roman Empire if the ‘book’ was ‘already in print’ well prior to the rise of the Greek empire.</a:t>
            </a:r>
          </a:p>
          <a:p>
            <a:r>
              <a:rPr lang="en-US" sz="3000" dirty="0" smtClean="0"/>
              <a:t>It seems unlikely that Josephus would have a need to ‘create’ this story when writing his books as the book of Daniel was well established before this.</a:t>
            </a:r>
          </a:p>
        </p:txBody>
      </p:sp>
    </p:spTree>
    <p:extLst>
      <p:ext uri="{BB962C8B-B14F-4D97-AF65-F5344CB8AC3E}">
        <p14:creationId xmlns:p14="http://schemas.microsoft.com/office/powerpoint/2010/main" val="19486434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TotalTime>
  <Words>607</Words>
  <Application>Microsoft Office PowerPoint</Application>
  <PresentationFormat>Widescreen</PresentationFormat>
  <Paragraphs>32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When was Daniel Written?</vt:lpstr>
      <vt:lpstr>The Timeline</vt:lpstr>
      <vt:lpstr>Accuracy of Daniel</vt:lpstr>
      <vt:lpstr>Is there any reference to Daniel to prove it was written before Alexander and not after?</vt:lpstr>
      <vt:lpstr>PowerPoint Presentation</vt:lpstr>
      <vt:lpstr>PowerPoint Presentation</vt:lpstr>
      <vt:lpstr>The Take Away…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was Daniel Written?</dc:title>
  <dc:creator>Aaron Dean</dc:creator>
  <cp:lastModifiedBy>Aaron Dean</cp:lastModifiedBy>
  <cp:revision>10</cp:revision>
  <dcterms:created xsi:type="dcterms:W3CDTF">2024-07-25T15:50:08Z</dcterms:created>
  <dcterms:modified xsi:type="dcterms:W3CDTF">2024-07-25T17:45:03Z</dcterms:modified>
</cp:coreProperties>
</file>