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706" r:id="rId4"/>
  </p:sldMasterIdLst>
  <p:notesMasterIdLst>
    <p:notesMasterId r:id="rId19"/>
  </p:notesMasterIdLst>
  <p:handoutMasterIdLst>
    <p:handoutMasterId r:id="rId20"/>
  </p:handoutMasterIdLst>
  <p:sldIdLst>
    <p:sldId id="332" r:id="rId5"/>
    <p:sldId id="347" r:id="rId6"/>
    <p:sldId id="348" r:id="rId7"/>
    <p:sldId id="349" r:id="rId8"/>
    <p:sldId id="334" r:id="rId9"/>
    <p:sldId id="350" r:id="rId10"/>
    <p:sldId id="336" r:id="rId11"/>
    <p:sldId id="351" r:id="rId12"/>
    <p:sldId id="338" r:id="rId13"/>
    <p:sldId id="352" r:id="rId14"/>
    <p:sldId id="353" r:id="rId15"/>
    <p:sldId id="354" r:id="rId16"/>
    <p:sldId id="355" r:id="rId17"/>
    <p:sldId id="341" r:id="rId1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CC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15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C083E6E3-FA7D-4D7B-A595-EF9225AFEA82}"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C083E6E3-FA7D-4D7B-A595-EF9225AFEA82}" styleName="Light Style 1 - Acc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68D230F3-CF80-4859-8CE7-A43EE81993B5}" styleName="Light Style 1 - Acc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5388" autoAdjust="0"/>
  </p:normalViewPr>
  <p:slideViewPr>
    <p:cSldViewPr snapToGrid="0">
      <p:cViewPr varScale="1">
        <p:scale>
          <a:sx n="104" d="100"/>
          <a:sy n="104" d="100"/>
        </p:scale>
        <p:origin x="144" y="13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-3456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7325"/>
    </p:cViewPr>
  </p:sorterViewPr>
  <p:notesViewPr>
    <p:cSldViewPr snapToGrid="0">
      <p:cViewPr varScale="1">
        <p:scale>
          <a:sx n="58" d="100"/>
          <a:sy n="58" d="100"/>
        </p:scale>
        <p:origin x="3240" y="67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handoutMaster" Target="handoutMasters/handout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2D8E7403-EB4A-4177-AFCE-6A9D7B160C6F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AC49177-C030-4043-9380-EA6E4C94A164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7C7415F-6970-4DE4-93F1-94FEF07D0F1C}" type="datetimeFigureOut">
              <a:rPr lang="en-US" smtClean="0"/>
              <a:t>7/13/2024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C4C83CE-EC9B-40C4-BD7A-48797AE5B1D7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EE9A75D-9B4E-4704-98C7-2A42472F118C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4CC6D6D-E986-427F-AD9C-4E9408DDBE5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877486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B86E6E5-5A19-4AE7-8D4E-049C5315C9A0}" type="datetimeFigureOut">
              <a:rPr lang="en-US" smtClean="0"/>
              <a:t>7/13/2024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15A580F-E35D-42E1-AF82-E41CC201EA9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36806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15A580F-E35D-42E1-AF82-E41CC201EA91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488466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15A580F-E35D-42E1-AF82-E41CC201EA91}" type="slidenum">
              <a:rPr lang="en-US" smtClean="0"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417320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15A580F-E35D-42E1-AF82-E41CC201EA91}" type="slidenum">
              <a:rPr lang="en-US" smtClean="0"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502769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15A580F-E35D-42E1-AF82-E41CC201EA91}" type="slidenum">
              <a:rPr lang="en-US" smtClean="0"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549902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15A580F-E35D-42E1-AF82-E41CC201EA91}" type="slidenum">
              <a:rPr lang="en-US" smtClean="0"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629397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15A580F-E35D-42E1-AF82-E41CC201EA91}" type="slidenum">
              <a:rPr lang="en-US" smtClean="0"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767064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15A580F-E35D-42E1-AF82-E41CC201EA91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079784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15A580F-E35D-42E1-AF82-E41CC201EA91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337233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15A580F-E35D-42E1-AF82-E41CC201EA91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464479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15A580F-E35D-42E1-AF82-E41CC201EA91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812166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15A580F-E35D-42E1-AF82-E41CC201EA91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76075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15A580F-E35D-42E1-AF82-E41CC201EA91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038933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15A580F-E35D-42E1-AF82-E41CC201EA91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951871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15A580F-E35D-42E1-AF82-E41CC201EA91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73587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8DE6C8-AB1D-4204-BC9C-3366B0BF043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78426" y="889820"/>
            <a:ext cx="9989574" cy="3598606"/>
          </a:xfrm>
        </p:spPr>
        <p:txBody>
          <a:bodyPr anchor="t">
            <a:normAutofit/>
          </a:bodyPr>
          <a:lstStyle>
            <a:lvl1pPr algn="l"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A7B9009-EE50-4EE5-B6EB-CD6EC83D3FA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78426" y="4488426"/>
            <a:ext cx="6991776" cy="1302774"/>
          </a:xfrm>
        </p:spPr>
        <p:txBody>
          <a:bodyPr anchor="b"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9C8667E-058A-436F-B8EA-5B3A99D43D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2680305-1AD7-482D-BFFD-6CDB83AB39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E5762A1-52E9-402D-B65E-DF193E44CE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B2ADC-AF19-4574-8C10-79B5B04FCA2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0219008"/>
      </p:ext>
    </p:extLst>
  </p:cSld>
  <p:clrMapOvr>
    <a:masterClrMapping/>
  </p:clrMapOvr>
  <p:hf hdr="0" ftr="0" dt="0"/>
  <p:extLst>
    <p:ext uri="{DCECCB84-F9BA-43D5-87BE-67443E8EF086}">
      <p15:sldGuideLst xmlns:p15="http://schemas.microsoft.com/office/powerpoint/2012/main"/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6359C1-C098-4BF4-A55D-782F4E606B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D343C7E-1E8B-4D38-9B81-1AA2A8978ED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8A70B00-53AE-4D3F-91BE-A8D789ED98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6647FC7-8124-4F70-A849-B6BCC5189C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47CEBE4-50DC-47DB-B699-CCC024336C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B2ADC-AF19-4574-8C10-79B5B04FCA2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253305"/>
      </p:ext>
    </p:extLst>
  </p:cSld>
  <p:clrMapOvr>
    <a:masterClrMapping/>
  </p:clrMapOvr>
  <p:hf hdr="0" ftr="0" dt="0"/>
  <p:extLst>
    <p:ext uri="{DCECCB84-F9BA-43D5-87BE-67443E8EF086}">
      <p15:sldGuideLst xmlns:p15="http://schemas.microsoft.com/office/powerpoint/2012/main"/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B418279-D3B8-4C6A-AB74-9DE37777127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9242322" y="997974"/>
            <a:ext cx="2349043" cy="498495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28F733C-9309-4197-BACA-207CDC8935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997973"/>
            <a:ext cx="8404122" cy="498495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6ACD4D0-5BE6-412D-B08B-5DFFD59351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5021651-B786-4A39-A10F-F5231D0A2C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4504D2D-9379-40DE-9F45-3004BE54F1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B2ADC-AF19-4574-8C10-79B5B04FCA2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3217190"/>
      </p:ext>
    </p:extLst>
  </p:cSld>
  <p:clrMapOvr>
    <a:masterClrMapping/>
  </p:clrMapOvr>
  <p:hf hdr="0" ftr="0" dt="0"/>
  <p:extLst>
    <p:ext uri="{DCECCB84-F9BA-43D5-87BE-67443E8EF086}">
      <p15:sldGuideLst xmlns:p15="http://schemas.microsoft.com/office/powerpoint/2012/main"/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89AE8321-5884-9E75-1272-926961F3131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85800" y="908591"/>
            <a:ext cx="4058728" cy="5225507"/>
          </a:xfrm>
        </p:spPr>
        <p:txBody>
          <a:bodyPr anchor="t">
            <a:normAutofit/>
          </a:bodyPr>
          <a:lstStyle>
            <a:lvl1pPr>
              <a:defRPr sz="3200"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B22DF521-FA73-0B43-D1F3-A28543BA84E8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5699125" y="0"/>
            <a:ext cx="5786438" cy="6134100"/>
          </a:xfrm>
        </p:spPr>
        <p:txBody>
          <a:bodyPr/>
          <a:lstStyle>
            <a:lvl1pPr marL="0" indent="0" algn="ctr">
              <a:buNone/>
              <a:defRPr/>
            </a:lvl1pPr>
          </a:lstStyle>
          <a:p>
            <a:r>
              <a:rPr lang="en-US" dirty="0"/>
              <a:t>Click icon to insert picture</a:t>
            </a: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400E6515-DDBF-35F4-5C9E-FF113FD164E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19012" y="6274074"/>
            <a:ext cx="672354" cy="583926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400">
                <a:solidFill>
                  <a:schemeClr val="tx1"/>
                </a:solidFill>
              </a:defRPr>
            </a:lvl1pPr>
          </a:lstStyle>
          <a:p>
            <a:fld id="{C3DB2ADC-AF19-4574-8C10-79B5B04FCA27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8B32A424-7EFB-F80C-2BDA-94D103A55F7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>
            <a:off x="800100" y="723900"/>
            <a:ext cx="1638300" cy="0"/>
          </a:xfrm>
          <a:prstGeom prst="line">
            <a:avLst/>
          </a:prstGeom>
          <a:ln w="444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668EFEEF-ABDC-22C9-C5DB-0494BEB8687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>
            <a:off x="5699342" y="6136928"/>
            <a:ext cx="5786724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3700016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ection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C0AFB647-646C-4130-9EF5-C19C686B184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>
            <a:off x="5715000" y="738013"/>
            <a:ext cx="5676900" cy="0"/>
          </a:xfrm>
          <a:prstGeom prst="line">
            <a:avLst/>
          </a:prstGeom>
          <a:ln w="444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392D6AD5-5357-463C-B785-6A488FFC8D7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637007" y="817581"/>
            <a:ext cx="5935869" cy="5238159"/>
          </a:xfrm>
        </p:spPr>
        <p:txBody>
          <a:bodyPr anchor="ctr" anchorCtr="0">
            <a:noAutofit/>
          </a:bodyPr>
          <a:lstStyle>
            <a:lvl1pPr>
              <a:defRPr sz="3200"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18" name="Picture Placeholder 16">
            <a:extLst>
              <a:ext uri="{FF2B5EF4-FFF2-40B4-BE49-F238E27FC236}">
                <a16:creationId xmlns:a16="http://schemas.microsoft.com/office/drawing/2014/main" id="{EAD023B5-9ABC-4D4A-A1AD-D4D83D66219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-1" y="1"/>
            <a:ext cx="4876799" cy="68580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5C0A0972-FD9A-4E9D-A0A3-BD0AF8C7B74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>
            <a:off x="5715000" y="6134100"/>
            <a:ext cx="56769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4960803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ection Break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10">
            <a:extLst>
              <a:ext uri="{FF2B5EF4-FFF2-40B4-BE49-F238E27FC236}">
                <a16:creationId xmlns:a16="http://schemas.microsoft.com/office/drawing/2014/main" id="{6DC3399C-8B0E-4D7D-A955-FB1F37CF3672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10520" y="776873"/>
            <a:ext cx="5854182" cy="3070508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21" name="Subtitle 11">
            <a:extLst>
              <a:ext uri="{FF2B5EF4-FFF2-40B4-BE49-F238E27FC236}">
                <a16:creationId xmlns:a16="http://schemas.microsoft.com/office/drawing/2014/main" id="{13C3C1EB-2C5B-4710-893A-9DD6284D5CB0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721202" y="4088927"/>
            <a:ext cx="5842218" cy="188055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000"/>
            </a:lvl1pPr>
          </a:lstStyle>
          <a:p>
            <a:r>
              <a:rPr lang="en-US" dirty="0"/>
              <a:t>Click to add subtitle</a:t>
            </a:r>
          </a:p>
        </p:txBody>
      </p:sp>
      <p:sp>
        <p:nvSpPr>
          <p:cNvPr id="30" name="Picture Placeholder 28">
            <a:extLst>
              <a:ext uri="{FF2B5EF4-FFF2-40B4-BE49-F238E27FC236}">
                <a16:creationId xmlns:a16="http://schemas.microsoft.com/office/drawing/2014/main" id="{E335E712-C7FD-4BAC-B89C-58AF6594A4E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315200" y="0"/>
            <a:ext cx="4876800" cy="68580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A541CC69-A0B0-C1BE-2165-D8AD1B7D2DD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>
            <a:off x="724574" y="723899"/>
            <a:ext cx="5786724" cy="0"/>
          </a:xfrm>
          <a:prstGeom prst="line">
            <a:avLst/>
          </a:prstGeom>
          <a:ln w="444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0D54A957-6A3F-2C34-A453-905FBAE77CC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>
            <a:off x="724574" y="6136928"/>
            <a:ext cx="5786724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991812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ection Title 2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89AE8321-5884-9E75-1272-926961F3131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63439" y="684311"/>
            <a:ext cx="4058728" cy="2749009"/>
          </a:xfrm>
        </p:spPr>
        <p:txBody>
          <a:bodyPr anchor="b">
            <a:normAutofit/>
          </a:bodyPr>
          <a:lstStyle>
            <a:lvl1pPr algn="l">
              <a:defRPr sz="3200"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13" name="Content Placeholder 12">
            <a:extLst>
              <a:ext uri="{FF2B5EF4-FFF2-40B4-BE49-F238E27FC236}">
                <a16:creationId xmlns:a16="http://schemas.microsoft.com/office/drawing/2014/main" id="{5EB8AC8C-DEDA-D180-1CD8-B67B47276E34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757600" y="3662835"/>
            <a:ext cx="4064567" cy="2468396"/>
          </a:xfrm>
        </p:spPr>
        <p:txBody>
          <a:bodyPr/>
          <a:lstStyle>
            <a:lvl1pPr marL="0" indent="0">
              <a:buNone/>
              <a:defRPr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Click to add 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B22DF521-FA73-0B43-D1F3-A28543BA84E8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5707756" y="4"/>
            <a:ext cx="5786438" cy="6134100"/>
          </a:xfrm>
        </p:spPr>
        <p:txBody>
          <a:bodyPr/>
          <a:lstStyle>
            <a:lvl1pPr marL="0" indent="0" algn="ctr">
              <a:buNone/>
              <a:defRPr/>
            </a:lvl1pPr>
          </a:lstStyle>
          <a:p>
            <a:r>
              <a:rPr lang="en-US" dirty="0"/>
              <a:t>Click icon to insert picture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9D527B4D-405A-DCD2-6970-1162843E00D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>
            <a:off x="814484" y="721031"/>
            <a:ext cx="1638300" cy="0"/>
          </a:xfrm>
          <a:prstGeom prst="line">
            <a:avLst/>
          </a:prstGeom>
          <a:ln w="444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400E6515-DDBF-35F4-5C9E-FF113FD164E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19012" y="6274074"/>
            <a:ext cx="672354" cy="583926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400">
                <a:solidFill>
                  <a:schemeClr val="tx1"/>
                </a:solidFill>
              </a:defRPr>
            </a:lvl1pPr>
          </a:lstStyle>
          <a:p>
            <a:fld id="{C3DB2ADC-AF19-4574-8C10-79B5B04FCA27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2" name="Straight Connector 1">
            <a:extLst>
              <a:ext uri="{FF2B5EF4-FFF2-40B4-BE49-F238E27FC236}">
                <a16:creationId xmlns:a16="http://schemas.microsoft.com/office/drawing/2014/main" id="{B3B79298-0F84-5214-4916-E9C0B4B46AB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>
            <a:off x="5699342" y="6136928"/>
            <a:ext cx="5786724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3747503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ection Break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10">
            <a:extLst>
              <a:ext uri="{FF2B5EF4-FFF2-40B4-BE49-F238E27FC236}">
                <a16:creationId xmlns:a16="http://schemas.microsoft.com/office/drawing/2014/main" id="{6DC3399C-8B0E-4D7D-A955-FB1F37CF3672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19146" y="983901"/>
            <a:ext cx="5724786" cy="119858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3200"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63C6D5E5-DE84-EC37-75DB-50DB75B5CD48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710520" y="2244725"/>
            <a:ext cx="5724786" cy="3795683"/>
          </a:xfrm>
        </p:spPr>
        <p:txBody>
          <a:bodyPr/>
          <a:lstStyle>
            <a:lvl1pPr>
              <a:spcBef>
                <a:spcPts val="0"/>
              </a:spcBef>
              <a:spcAft>
                <a:spcPts val="1200"/>
              </a:spcAft>
              <a:defRPr/>
            </a:lvl1pPr>
            <a:lvl2pPr>
              <a:spcBef>
                <a:spcPts val="0"/>
              </a:spcBef>
              <a:spcAft>
                <a:spcPts val="1200"/>
              </a:spcAft>
              <a:defRPr/>
            </a:lvl2pPr>
            <a:lvl3pPr>
              <a:spcBef>
                <a:spcPts val="0"/>
              </a:spcBef>
              <a:spcAft>
                <a:spcPts val="1200"/>
              </a:spcAft>
              <a:defRPr/>
            </a:lvl3pPr>
            <a:lvl4pPr>
              <a:spcBef>
                <a:spcPts val="0"/>
              </a:spcBef>
              <a:spcAft>
                <a:spcPts val="1200"/>
              </a:spcAft>
              <a:defRPr/>
            </a:lvl4pPr>
            <a:lvl5pPr>
              <a:spcBef>
                <a:spcPts val="0"/>
              </a:spcBef>
              <a:spcAft>
                <a:spcPts val="1200"/>
              </a:spcAft>
              <a:defRPr/>
            </a:lvl5pPr>
          </a:lstStyle>
          <a:p>
            <a:pPr lvl="0"/>
            <a:r>
              <a:rPr lang="en-US" dirty="0"/>
              <a:t>Click to add 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30" name="Picture Placeholder 28">
            <a:extLst>
              <a:ext uri="{FF2B5EF4-FFF2-40B4-BE49-F238E27FC236}">
                <a16:creationId xmlns:a16="http://schemas.microsoft.com/office/drawing/2014/main" id="{E335E712-C7FD-4BAC-B89C-58AF6594A4E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315200" y="723899"/>
            <a:ext cx="4876800" cy="531651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A541CC69-A0B0-C1BE-2165-D8AD1B7D2DD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>
            <a:off x="724574" y="723899"/>
            <a:ext cx="5786724" cy="0"/>
          </a:xfrm>
          <a:prstGeom prst="line">
            <a:avLst/>
          </a:prstGeom>
          <a:ln w="444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9147C2FA-8BD9-36BF-787A-3B3C4847BF5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19012" y="6356350"/>
            <a:ext cx="67235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1"/>
                </a:solidFill>
              </a:defRPr>
            </a:lvl1pPr>
          </a:lstStyle>
          <a:p>
            <a:fld id="{C3DB2ADC-AF19-4574-8C10-79B5B04FCA2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53753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987CA6-BFD9-4CB1-8892-F6B062E824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0CDA8C3-9C0C-4E52-9A62-E4DB159E6B0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CC3EC35-E02F-41FF-9232-F90692A902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9D13D38-5DF1-443B-8A12-71E834FDC6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5E644A-4A37-4757-9809-5B035E2874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B2ADC-AF19-4574-8C10-79B5B04FCA2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5873196"/>
      </p:ext>
    </p:extLst>
  </p:cSld>
  <p:clrMapOvr>
    <a:masterClrMapping/>
  </p:clrMapOvr>
  <p:hf hdr="0" ftr="0" dt="0"/>
  <p:extLst>
    <p:ext uri="{DCECCB84-F9BA-43D5-87BE-67443E8EF086}">
      <p15:sldGuideLst xmlns:p15="http://schemas.microsoft.com/office/powerpoint/2012/main"/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E6578B-CD85-4BF1-A729-E8E8079B59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5383" y="1709738"/>
            <a:ext cx="10632067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58448C1-C13F-4826-8347-EEB00A6643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15383" y="4589463"/>
            <a:ext cx="10632067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06546A-957F-4C4D-9744-1177AD258E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1DB149C-CC63-4E3A-A83D-EF637EB519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DB94775-7982-41EC-B584-D51224D38F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B2ADC-AF19-4574-8C10-79B5B04FCA2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8288688"/>
      </p:ext>
    </p:extLst>
  </p:cSld>
  <p:clrMapOvr>
    <a:masterClrMapping/>
  </p:clrMapOvr>
  <p:hf hdr="0" ftr="0" dt="0"/>
  <p:extLst>
    <p:ext uri="{DCECCB84-F9BA-43D5-87BE-67443E8EF086}">
      <p15:sldGuideLst xmlns:p15="http://schemas.microsoft.com/office/powerpoint/2012/main"/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CE4BD8-507D-48E4-A624-F16A741C36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0635" y="922096"/>
            <a:ext cx="10691265" cy="112793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10A07E4-3A39-457C-A059-7DFB6039D94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715383" y="2128684"/>
            <a:ext cx="5304417" cy="384441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B141E17-47CE-4A78-B0FA-0E9786DA67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2128684"/>
            <a:ext cx="5219700" cy="384441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9F02C13-D3ED-4044-9716-F29D79A184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AF334AD-FB29-4355-B5CF-85E61B4F34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A5AA154-790C-4774-9C21-8C543E733F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B2ADC-AF19-4574-8C10-79B5B04FCA2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649623"/>
      </p:ext>
    </p:extLst>
  </p:cSld>
  <p:clrMapOvr>
    <a:masterClrMapping/>
  </p:clrMapOvr>
  <p:hf hdr="0" ftr="0" dt="0"/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07DD35-7673-4F88-86B0-634883B5E3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87" y="929148"/>
            <a:ext cx="10640005" cy="76154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EC820D7-3E0B-47C6-A583-C4C839C5AF0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15384" y="1681163"/>
            <a:ext cx="5282192" cy="657225"/>
          </a:xfrm>
        </p:spPr>
        <p:txBody>
          <a:bodyPr anchor="b">
            <a:normAutofit/>
          </a:bodyPr>
          <a:lstStyle>
            <a:lvl1pPr marL="0" indent="0">
              <a:buNone/>
              <a:defRPr sz="1600" b="1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A839A7B-97D5-400F-B802-A0FF28FE9F1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715384" y="2505075"/>
            <a:ext cx="5282192" cy="342377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2E0ECA2-DBF1-4681-9DFA-93AFD1B371D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657225"/>
          </a:xfrm>
        </p:spPr>
        <p:txBody>
          <a:bodyPr anchor="b">
            <a:normAutofit/>
          </a:bodyPr>
          <a:lstStyle>
            <a:lvl1pPr marL="0" indent="0">
              <a:buNone/>
              <a:defRPr sz="1600" b="1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90EBBBB-517F-4ED7-9E51-CF0F7590B4D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42377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511B5C7-1E37-478F-B4B0-C7202FFE41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153F7EF-507C-4CB3-86C5-8B34FFFC1D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8E3DEA6-E4EB-4C2A-8B4F-55EC965B62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B2ADC-AF19-4574-8C10-79B5B04FCA2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5804711"/>
      </p:ext>
    </p:extLst>
  </p:cSld>
  <p:clrMapOvr>
    <a:masterClrMapping/>
  </p:clrMapOvr>
  <p:hf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032964-A933-4B98-A141-A4B316DAFA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D684C9D-23DA-42B0-9DD3-7592F72E8D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8BF8F05-876F-49D8-AE30-5BB2A91ECD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53D20DA-9260-4577-BB51-789570A243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B2ADC-AF19-4574-8C10-79B5B04FCA2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7215405"/>
      </p:ext>
    </p:extLst>
  </p:cSld>
  <p:clrMapOvr>
    <a:masterClrMapping/>
  </p:clrMapOvr>
  <p:hf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D2C1F24-E0A1-45A7-8EF5-92CD979934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E021C19-210E-46B0-9036-5D8AECC926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A880FEF-487E-44DF-8615-DF22104196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B2ADC-AF19-4574-8C10-79B5B04FCA2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9099094"/>
      </p:ext>
    </p:extLst>
  </p:cSld>
  <p:clrMapOvr>
    <a:masterClrMapping/>
  </p:clrMapOvr>
  <p:hf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A568EE-74C8-43A6-90BC-2DDD965CF6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8426" y="781665"/>
            <a:ext cx="4093599" cy="1223452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71C35AC-CAE3-48CF-A3E4-A075C9FDD71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D9D03EA-5FAD-4609-A2B8-624E426847E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88258" y="2315497"/>
            <a:ext cx="4093599" cy="355349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B58D2EA-2191-4216-B64D-067BDFE123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8042128-DAB4-481C-BEE6-3523E8E88B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E50E382-C500-4A4C-A7C6-43860383AB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B2ADC-AF19-4574-8C10-79B5B04FCA2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0824194"/>
      </p:ext>
    </p:extLst>
  </p:cSld>
  <p:clrMapOvr>
    <a:masterClrMapping/>
  </p:clrMapOvr>
  <p:hf hdr="0" ftr="0" dt="0"/>
  <p:extLst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9FE98B-EACF-4251-A8AF-0D9EDD17C6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3342" y="1066800"/>
            <a:ext cx="4103431" cy="1317523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905F473-761A-4002-AF70-9FF878D0139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1066800"/>
            <a:ext cx="6172200" cy="4794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A0C2E6A-F834-4540-BB00-E13CB45DC36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83342" y="2552700"/>
            <a:ext cx="4103431" cy="33162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0C38EAB-AD63-415C-B263-BA1D8FBE3C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22E5541-B6DE-45E8-BCFE-0DFC4F5740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BB78D45-289B-46AF-8CB9-E6150BEA17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B2ADC-AF19-4574-8C10-79B5B04FCA2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2754729"/>
      </p:ext>
    </p:extLst>
  </p:cSld>
  <p:clrMapOvr>
    <a:masterClrMapping/>
  </p:clrMapOvr>
  <p:hf hdr="0" ftr="0" dt="0"/>
  <p:extLst>
    <p:ext uri="{DCECCB84-F9BA-43D5-87BE-67443E8EF086}">
      <p15:sldGuideLst xmlns:p15="http://schemas.microsoft.com/office/powerpoint/2012/main"/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7A362AC-B59F-4AC7-B279-57DDD5336B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0635" y="922096"/>
            <a:ext cx="10691265" cy="137103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E6042DB-75BD-4EC1-B6D9-8A72EF940CA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00635" y="2293126"/>
            <a:ext cx="10691265" cy="36360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DD1378-7C96-4079-B44C-3D86B465759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69448" y="6356350"/>
            <a:ext cx="259259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/>
                </a:solidFill>
                <a:latin typeface="+mj-lt"/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19B6B78-577F-43F5-BAEE-BF72484C985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15383" y="6356350"/>
            <a:ext cx="453972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/>
                </a:solidFill>
                <a:latin typeface="+mj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8CC75B8-AF8F-4D8A-9B3D-D1951A64BAD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19012" y="6356350"/>
            <a:ext cx="67235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00">
                <a:solidFill>
                  <a:schemeClr val="tx1"/>
                </a:solidFill>
              </a:defRPr>
            </a:lvl1pPr>
          </a:lstStyle>
          <a:p>
            <a:fld id="{C3DB2ADC-AF19-4574-8C10-79B5B04FCA27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F64F9B95-9045-48D2-B9F3-2927E98F54AA}"/>
              </a:ext>
            </a:extLst>
          </p:cNvPr>
          <p:cNvCxnSpPr>
            <a:cxnSpLocks/>
          </p:cNvCxnSpPr>
          <p:nvPr/>
        </p:nvCxnSpPr>
        <p:spPr>
          <a:xfrm>
            <a:off x="800100" y="723900"/>
            <a:ext cx="10591800" cy="0"/>
          </a:xfrm>
          <a:prstGeom prst="line">
            <a:avLst/>
          </a:prstGeom>
          <a:ln w="444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085AA86F-6A4D-4BCB-A045-D992CDC2959B}"/>
              </a:ext>
            </a:extLst>
          </p:cNvPr>
          <p:cNvCxnSpPr>
            <a:cxnSpLocks/>
          </p:cNvCxnSpPr>
          <p:nvPr/>
        </p:nvCxnSpPr>
        <p:spPr>
          <a:xfrm>
            <a:off x="800100" y="6142781"/>
            <a:ext cx="105918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318019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  <p:sldLayoutId id="2147483708" r:id="rId2"/>
    <p:sldLayoutId id="2147483709" r:id="rId3"/>
    <p:sldLayoutId id="2147483710" r:id="rId4"/>
    <p:sldLayoutId id="2147483711" r:id="rId5"/>
    <p:sldLayoutId id="2147483712" r:id="rId6"/>
    <p:sldLayoutId id="2147483713" r:id="rId7"/>
    <p:sldLayoutId id="2147483714" r:id="rId8"/>
    <p:sldLayoutId id="2147483715" r:id="rId9"/>
    <p:sldLayoutId id="2147483716" r:id="rId10"/>
    <p:sldLayoutId id="2147483717" r:id="rId11"/>
    <p:sldLayoutId id="2147483718" r:id="rId12"/>
    <p:sldLayoutId id="2147483720" r:id="rId13"/>
    <p:sldLayoutId id="2147483721" r:id="rId14"/>
    <p:sldLayoutId id="2147483723" r:id="rId15"/>
    <p:sldLayoutId id="2147483726" r:id="rId16"/>
  </p:sldLayoutIdLst>
  <p:hf hdr="0" ftr="0" dt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4000" kern="1200" cap="all" spc="3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1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  <p15:guide id="3" orient="horz" pos="672">
          <p15:clr>
            <a:srgbClr val="F26B43"/>
          </p15:clr>
        </p15:guide>
        <p15:guide id="4" orient="horz" pos="912">
          <p15:clr>
            <a:srgbClr val="F26B43"/>
          </p15:clr>
        </p15:guide>
        <p15:guide id="5" pos="7176">
          <p15:clr>
            <a:srgbClr val="F26B43"/>
          </p15:clr>
        </p15:guide>
        <p15:guide id="6" pos="504">
          <p15:clr>
            <a:srgbClr val="F26B43"/>
          </p15:clr>
        </p15:guide>
        <p15:guide id="7" orient="horz" pos="386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499D8326-B701-CBE8-39AA-6C700DA49C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Are you living a life of biblical meditation?</a:t>
            </a:r>
            <a:br>
              <a:rPr lang="en-US" dirty="0">
                <a:solidFill>
                  <a:schemeClr val="bg1"/>
                </a:solidFill>
              </a:rPr>
            </a:br>
            <a:br>
              <a:rPr lang="en-US" dirty="0">
                <a:solidFill>
                  <a:schemeClr val="bg1"/>
                </a:solidFill>
              </a:rPr>
            </a:br>
            <a:br>
              <a:rPr lang="en-US" dirty="0">
                <a:solidFill>
                  <a:schemeClr val="bg1"/>
                </a:solidFill>
              </a:rPr>
            </a:br>
            <a:br>
              <a:rPr lang="en-US" dirty="0">
                <a:solidFill>
                  <a:schemeClr val="bg1"/>
                </a:solidFill>
              </a:rPr>
            </a:br>
            <a:r>
              <a:rPr lang="en-US" sz="2400" dirty="0">
                <a:solidFill>
                  <a:schemeClr val="bg1"/>
                </a:solidFill>
              </a:rPr>
              <a:t>Colossians 1/25-29</a:t>
            </a:r>
            <a:br>
              <a:rPr lang="en-US" sz="2400" dirty="0">
                <a:solidFill>
                  <a:schemeClr val="bg1"/>
                </a:solidFill>
              </a:rPr>
            </a:br>
            <a:br>
              <a:rPr lang="en-US" sz="2400" dirty="0">
                <a:solidFill>
                  <a:schemeClr val="bg1"/>
                </a:solidFill>
              </a:rPr>
            </a:br>
            <a:r>
              <a:rPr lang="en-US" sz="2400" dirty="0">
                <a:solidFill>
                  <a:schemeClr val="bg1"/>
                </a:solidFill>
              </a:rPr>
              <a:t>striving according to his working</a:t>
            </a:r>
          </a:p>
        </p:txBody>
      </p:sp>
      <p:pic>
        <p:nvPicPr>
          <p:cNvPr id="8" name="Picture Placeholder 13" descr="A close-up of a pine cone">
            <a:extLst>
              <a:ext uri="{FF2B5EF4-FFF2-40B4-BE49-F238E27FC236}">
                <a16:creationId xmlns:a16="http://schemas.microsoft.com/office/drawing/2014/main" id="{975CC0D6-B1DF-FCDA-F41E-56F7EFA2D49B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 rotWithShape="1">
          <a:blip r:embed="rId3"/>
          <a:srcRect t="2885" b="2885"/>
          <a:stretch/>
        </p:blipFill>
        <p:spPr/>
      </p:pic>
    </p:spTree>
    <p:extLst>
      <p:ext uri="{BB962C8B-B14F-4D97-AF65-F5344CB8AC3E}">
        <p14:creationId xmlns:p14="http://schemas.microsoft.com/office/powerpoint/2010/main" val="292228899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6777958E-E73E-C5A9-C0E3-3DD9808453DB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757600" y="913937"/>
            <a:ext cx="4738036" cy="5217294"/>
          </a:xfrm>
        </p:spPr>
        <p:txBody>
          <a:bodyPr>
            <a:normAutofit/>
          </a:bodyPr>
          <a:lstStyle/>
          <a:p>
            <a:r>
              <a:rPr lang="en-US" sz="2800" noProof="1">
                <a:solidFill>
                  <a:schemeClr val="bg1"/>
                </a:solidFill>
                <a:latin typeface="+mj-lt"/>
              </a:rPr>
              <a:t>What is an Heirloom seed?</a:t>
            </a:r>
          </a:p>
          <a:p>
            <a:endParaRPr lang="en-US" sz="2800" noProof="1">
              <a:solidFill>
                <a:schemeClr val="bg1"/>
              </a:solidFill>
              <a:latin typeface="+mj-lt"/>
            </a:endParaRPr>
          </a:p>
          <a:p>
            <a:endParaRPr lang="en-US" sz="2800" noProof="1">
              <a:solidFill>
                <a:schemeClr val="bg1"/>
              </a:solidFill>
              <a:latin typeface="+mj-lt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noProof="1">
                <a:solidFill>
                  <a:schemeClr val="bg1"/>
                </a:solidFill>
                <a:latin typeface="+mj-lt"/>
              </a:rPr>
              <a:t>They usually have an interesting story associated with their history.</a:t>
            </a:r>
          </a:p>
        </p:txBody>
      </p:sp>
      <p:pic>
        <p:nvPicPr>
          <p:cNvPr id="14" name="Picture Placeholder 33" descr="A river with boats in it surrounded by trees">
            <a:extLst>
              <a:ext uri="{FF2B5EF4-FFF2-40B4-BE49-F238E27FC236}">
                <a16:creationId xmlns:a16="http://schemas.microsoft.com/office/drawing/2014/main" id="{C87A0E87-E987-D779-B17A-3A89F2E6F373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3"/>
          <a:srcRect l="18580" r="18580"/>
          <a:stretch/>
        </p:blipFill>
        <p:spPr/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26EDB73C-CF59-12AA-AF40-238F0D8F70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3439" y="684312"/>
            <a:ext cx="4058728" cy="45719"/>
          </a:xfrm>
        </p:spPr>
        <p:txBody>
          <a:bodyPr>
            <a:normAutofit fontScale="90000"/>
          </a:bodyPr>
          <a:lstStyle/>
          <a:p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315191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6777958E-E73E-C5A9-C0E3-3DD9808453DB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757600" y="913937"/>
            <a:ext cx="4738036" cy="5217294"/>
          </a:xfrm>
        </p:spPr>
        <p:txBody>
          <a:bodyPr>
            <a:normAutofit/>
          </a:bodyPr>
          <a:lstStyle/>
          <a:p>
            <a:r>
              <a:rPr lang="en-US" sz="2800" noProof="1">
                <a:solidFill>
                  <a:schemeClr val="bg1"/>
                </a:solidFill>
                <a:latin typeface="+mj-lt"/>
              </a:rPr>
              <a:t>What is an Heirloom seed?</a:t>
            </a:r>
          </a:p>
          <a:p>
            <a:endParaRPr lang="en-US" sz="2800" noProof="1">
              <a:solidFill>
                <a:schemeClr val="bg1"/>
              </a:solidFill>
              <a:latin typeface="+mj-lt"/>
            </a:endParaRPr>
          </a:p>
          <a:p>
            <a:endParaRPr lang="en-US" sz="2800" noProof="1">
              <a:solidFill>
                <a:schemeClr val="bg1"/>
              </a:solidFill>
              <a:latin typeface="+mj-lt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noProof="1">
                <a:solidFill>
                  <a:schemeClr val="bg1"/>
                </a:solidFill>
                <a:latin typeface="+mj-lt"/>
              </a:rPr>
              <a:t>They are popular and connect the future with the past.</a:t>
            </a:r>
          </a:p>
        </p:txBody>
      </p:sp>
      <p:pic>
        <p:nvPicPr>
          <p:cNvPr id="14" name="Picture Placeholder 33" descr="A river with boats in it surrounded by trees">
            <a:extLst>
              <a:ext uri="{FF2B5EF4-FFF2-40B4-BE49-F238E27FC236}">
                <a16:creationId xmlns:a16="http://schemas.microsoft.com/office/drawing/2014/main" id="{C87A0E87-E987-D779-B17A-3A89F2E6F373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3"/>
          <a:srcRect l="18580" r="18580"/>
          <a:stretch/>
        </p:blipFill>
        <p:spPr/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26EDB73C-CF59-12AA-AF40-238F0D8F70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3439" y="684312"/>
            <a:ext cx="4058728" cy="45719"/>
          </a:xfrm>
        </p:spPr>
        <p:txBody>
          <a:bodyPr>
            <a:normAutofit fontScale="90000"/>
          </a:bodyPr>
          <a:lstStyle/>
          <a:p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397794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6777958E-E73E-C5A9-C0E3-3DD9808453DB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757600" y="913937"/>
            <a:ext cx="4738036" cy="5217294"/>
          </a:xfrm>
        </p:spPr>
        <p:txBody>
          <a:bodyPr>
            <a:normAutofit/>
          </a:bodyPr>
          <a:lstStyle/>
          <a:p>
            <a:r>
              <a:rPr lang="en-US" sz="2800" noProof="1">
                <a:solidFill>
                  <a:schemeClr val="bg1"/>
                </a:solidFill>
                <a:latin typeface="+mj-lt"/>
              </a:rPr>
              <a:t>What is an Heirloom seed?</a:t>
            </a:r>
          </a:p>
          <a:p>
            <a:endParaRPr lang="en-US" sz="2800" noProof="1">
              <a:solidFill>
                <a:schemeClr val="bg1"/>
              </a:solidFill>
              <a:latin typeface="+mj-lt"/>
            </a:endParaRPr>
          </a:p>
          <a:p>
            <a:endParaRPr lang="en-US" sz="2800" noProof="1">
              <a:solidFill>
                <a:schemeClr val="bg1"/>
              </a:solidFill>
              <a:latin typeface="+mj-lt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noProof="1">
                <a:solidFill>
                  <a:schemeClr val="bg1"/>
                </a:solidFill>
                <a:latin typeface="+mj-lt"/>
              </a:rPr>
              <a:t>They are known for a enormous range of special qualities. </a:t>
            </a:r>
          </a:p>
        </p:txBody>
      </p:sp>
      <p:pic>
        <p:nvPicPr>
          <p:cNvPr id="14" name="Picture Placeholder 33" descr="A river with boats in it surrounded by trees">
            <a:extLst>
              <a:ext uri="{FF2B5EF4-FFF2-40B4-BE49-F238E27FC236}">
                <a16:creationId xmlns:a16="http://schemas.microsoft.com/office/drawing/2014/main" id="{C87A0E87-E987-D779-B17A-3A89F2E6F373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3"/>
          <a:srcRect l="18580" r="18580"/>
          <a:stretch/>
        </p:blipFill>
        <p:spPr/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26EDB73C-CF59-12AA-AF40-238F0D8F70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3439" y="684312"/>
            <a:ext cx="4058728" cy="45719"/>
          </a:xfrm>
        </p:spPr>
        <p:txBody>
          <a:bodyPr>
            <a:normAutofit fontScale="90000"/>
          </a:bodyPr>
          <a:lstStyle/>
          <a:p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990345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6777958E-E73E-C5A9-C0E3-3DD9808453DB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757600" y="913937"/>
            <a:ext cx="4738036" cy="5217294"/>
          </a:xfrm>
        </p:spPr>
        <p:txBody>
          <a:bodyPr>
            <a:normAutofit/>
          </a:bodyPr>
          <a:lstStyle/>
          <a:p>
            <a:r>
              <a:rPr lang="en-US" sz="2800" noProof="1">
                <a:solidFill>
                  <a:schemeClr val="bg1"/>
                </a:solidFill>
                <a:latin typeface="+mj-lt"/>
              </a:rPr>
              <a:t>What is an Heirloom seed?</a:t>
            </a:r>
          </a:p>
          <a:p>
            <a:endParaRPr lang="en-US" sz="2800" noProof="1">
              <a:solidFill>
                <a:schemeClr val="bg1"/>
              </a:solidFill>
              <a:latin typeface="+mj-lt"/>
            </a:endParaRPr>
          </a:p>
          <a:p>
            <a:endParaRPr lang="en-US" sz="2800" noProof="1">
              <a:solidFill>
                <a:schemeClr val="bg1"/>
              </a:solidFill>
              <a:latin typeface="+mj-lt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noProof="1">
                <a:solidFill>
                  <a:schemeClr val="bg1"/>
                </a:solidFill>
                <a:latin typeface="+mj-lt"/>
              </a:rPr>
              <a:t>They are the most appreciated by their Gardener. 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800" noProof="1">
              <a:solidFill>
                <a:schemeClr val="bg1"/>
              </a:solidFill>
              <a:latin typeface="+mj-lt"/>
            </a:endParaRPr>
          </a:p>
          <a:p>
            <a:r>
              <a:rPr lang="en-US" sz="2800" noProof="1">
                <a:solidFill>
                  <a:schemeClr val="bg1"/>
                </a:solidFill>
                <a:latin typeface="+mj-lt"/>
              </a:rPr>
              <a:t>    II Corinthians 3/2-3</a:t>
            </a:r>
          </a:p>
        </p:txBody>
      </p:sp>
      <p:pic>
        <p:nvPicPr>
          <p:cNvPr id="14" name="Picture Placeholder 33" descr="A river with boats in it surrounded by trees">
            <a:extLst>
              <a:ext uri="{FF2B5EF4-FFF2-40B4-BE49-F238E27FC236}">
                <a16:creationId xmlns:a16="http://schemas.microsoft.com/office/drawing/2014/main" id="{C87A0E87-E987-D779-B17A-3A89F2E6F373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3"/>
          <a:srcRect l="18580" r="18580"/>
          <a:stretch/>
        </p:blipFill>
        <p:spPr/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26EDB73C-CF59-12AA-AF40-238F0D8F70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3439" y="684312"/>
            <a:ext cx="4058728" cy="45719"/>
          </a:xfrm>
        </p:spPr>
        <p:txBody>
          <a:bodyPr>
            <a:normAutofit fontScale="90000"/>
          </a:bodyPr>
          <a:lstStyle/>
          <a:p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146359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6">
                <a:lumMod val="89000"/>
              </a:schemeClr>
            </a:gs>
            <a:gs pos="60000">
              <a:schemeClr val="accent6">
                <a:lumMod val="89000"/>
              </a:schemeClr>
            </a:gs>
            <a:gs pos="69000">
              <a:schemeClr val="accent6">
                <a:lumMod val="75000"/>
              </a:schemeClr>
            </a:gs>
            <a:gs pos="97000">
              <a:schemeClr val="accent6">
                <a:lumMod val="7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5A4025A9-7726-7F83-4A59-6CF84E4B900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19146" y="983901"/>
            <a:ext cx="5724786" cy="45719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	</a:t>
            </a:r>
            <a:r>
              <a:rPr lang="en-US" b="1" dirty="0">
                <a:solidFill>
                  <a:srgbClr val="FFFF00"/>
                </a:solidFill>
              </a:rPr>
              <a:t>are you living a life 		of biblical meditation?</a:t>
            </a:r>
            <a:br>
              <a:rPr lang="en-US" b="1" dirty="0">
                <a:solidFill>
                  <a:srgbClr val="FFFF00"/>
                </a:solidFill>
              </a:rPr>
            </a:br>
            <a:endParaRPr lang="en-US" sz="3600" b="1" dirty="0">
              <a:solidFill>
                <a:srgbClr val="FFFF00"/>
              </a:solidFill>
            </a:endParaRP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C7D1EAF7-58DB-398E-A0A7-0514B6F3301A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710520" y="2327103"/>
            <a:ext cx="5724786" cy="3713306"/>
          </a:xfrm>
          <a:gradFill>
            <a:gsLst>
              <a:gs pos="0">
                <a:srgbClr val="FFFF00"/>
              </a:gs>
              <a:gs pos="78000">
                <a:schemeClr val="accent6">
                  <a:lumMod val="89000"/>
                </a:schemeClr>
              </a:gs>
              <a:gs pos="100000">
                <a:schemeClr val="accent6">
                  <a:lumMod val="75000"/>
                </a:schemeClr>
              </a:gs>
              <a:gs pos="100000">
                <a:schemeClr val="accent6">
                  <a:lumMod val="70000"/>
                </a:schemeClr>
              </a:gs>
            </a:gsLst>
            <a:path path="circle">
              <a:fillToRect l="50000" t="50000" r="50000" b="50000"/>
            </a:path>
          </a:gradFill>
        </p:spPr>
        <p:txBody>
          <a:bodyPr>
            <a:normAutofit/>
          </a:bodyPr>
          <a:lstStyle/>
          <a:p>
            <a:pPr marL="0" indent="0">
              <a:buNone/>
            </a:pPr>
            <a:endParaRPr lang="en-US" sz="2800" b="1" dirty="0">
              <a:latin typeface="+mj-lt"/>
            </a:endParaRPr>
          </a:p>
          <a:p>
            <a:pPr marL="0" indent="0">
              <a:buNone/>
            </a:pPr>
            <a:endParaRPr lang="en-US" sz="2800" b="1" dirty="0">
              <a:latin typeface="+mj-lt"/>
            </a:endParaRPr>
          </a:p>
          <a:p>
            <a:pPr marL="0" indent="0">
              <a:buNone/>
            </a:pPr>
            <a:r>
              <a:rPr lang="en-US" sz="2800" b="1" dirty="0">
                <a:latin typeface="+mj-lt"/>
              </a:rPr>
              <a:t>	THE FRUIT OF YOUR HEART 	WILL REVEAL YOUR LABOR IN 	THE SPIRIT!</a:t>
            </a:r>
            <a:endParaRPr lang="en-US" sz="2800" dirty="0">
              <a:latin typeface="+mj-lt"/>
            </a:endParaRPr>
          </a:p>
        </p:txBody>
      </p:sp>
      <p:pic>
        <p:nvPicPr>
          <p:cNvPr id="8" name="Picture Placeholder 12" descr="A dog sitting in the sun rays coming through the trees in a forest ">
            <a:extLst>
              <a:ext uri="{FF2B5EF4-FFF2-40B4-BE49-F238E27FC236}">
                <a16:creationId xmlns:a16="http://schemas.microsoft.com/office/drawing/2014/main" id="{4AA23396-D2B1-1CF5-8AD7-3F6BEDAE92D1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4940" b="4940"/>
          <a:stretch/>
        </p:blipFill>
        <p:spPr/>
      </p:pic>
      <p:sp>
        <p:nvSpPr>
          <p:cNvPr id="27" name="Slide Number Placeholder 26">
            <a:extLst>
              <a:ext uri="{FF2B5EF4-FFF2-40B4-BE49-F238E27FC236}">
                <a16:creationId xmlns:a16="http://schemas.microsoft.com/office/drawing/2014/main" id="{3A137E53-FBD3-20BC-7B61-06C47E63438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3DB2ADC-AF19-4574-8C10-79B5B04FCA27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31502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CC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499D8326-B701-CBE8-39AA-6C700DA49C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908591"/>
            <a:ext cx="4902200" cy="5225507"/>
          </a:xfrm>
        </p:spPr>
        <p:txBody>
          <a:bodyPr>
            <a:normAutofit fontScale="90000"/>
          </a:bodyPr>
          <a:lstStyle/>
          <a:p>
            <a:r>
              <a:rPr lang="en-US" dirty="0" err="1">
                <a:solidFill>
                  <a:schemeClr val="bg1"/>
                </a:solidFill>
              </a:rPr>
              <a:t>Sps</a:t>
            </a:r>
            <a:r>
              <a:rPr lang="en-US" dirty="0">
                <a:solidFill>
                  <a:schemeClr val="bg1"/>
                </a:solidFill>
              </a:rPr>
              <a:t>: Are you living a life of biblical meditation?</a:t>
            </a:r>
            <a:br>
              <a:rPr lang="en-US" dirty="0">
                <a:solidFill>
                  <a:schemeClr val="bg1"/>
                </a:solidFill>
              </a:rPr>
            </a:br>
            <a:br>
              <a:rPr lang="en-US" dirty="0">
                <a:solidFill>
                  <a:schemeClr val="bg1"/>
                </a:solidFill>
              </a:rPr>
            </a:br>
            <a:br>
              <a:rPr lang="en-US" dirty="0">
                <a:solidFill>
                  <a:schemeClr val="bg1"/>
                </a:solidFill>
              </a:rPr>
            </a:br>
            <a:br>
              <a:rPr lang="en-US" dirty="0">
                <a:solidFill>
                  <a:schemeClr val="bg1"/>
                </a:solidFill>
              </a:rPr>
            </a:br>
            <a:br>
              <a:rPr lang="en-US" dirty="0">
                <a:solidFill>
                  <a:schemeClr val="bg1"/>
                </a:solidFill>
              </a:rPr>
            </a:br>
            <a:r>
              <a:rPr lang="en-US" sz="2000" dirty="0">
                <a:solidFill>
                  <a:schemeClr val="bg1"/>
                </a:solidFill>
              </a:rPr>
              <a:t>1. What is biblical meditation?</a:t>
            </a:r>
            <a:br>
              <a:rPr lang="en-US" sz="2000" dirty="0">
                <a:solidFill>
                  <a:schemeClr val="bg1"/>
                </a:solidFill>
              </a:rPr>
            </a:br>
            <a:br>
              <a:rPr lang="en-US" sz="2000" dirty="0">
                <a:solidFill>
                  <a:schemeClr val="bg1"/>
                </a:solidFill>
              </a:rPr>
            </a:br>
            <a:r>
              <a:rPr lang="en-US" sz="2000" dirty="0">
                <a:solidFill>
                  <a:schemeClr val="bg1"/>
                </a:solidFill>
              </a:rPr>
              <a:t>2. What seeds are you nurturing?</a:t>
            </a:r>
            <a:br>
              <a:rPr lang="en-US" sz="2000" dirty="0">
                <a:solidFill>
                  <a:schemeClr val="bg1"/>
                </a:solidFill>
              </a:rPr>
            </a:br>
            <a:br>
              <a:rPr lang="en-US" sz="2000" dirty="0">
                <a:solidFill>
                  <a:schemeClr val="bg1"/>
                </a:solidFill>
              </a:rPr>
            </a:br>
            <a:r>
              <a:rPr lang="en-US" sz="2000" dirty="0">
                <a:solidFill>
                  <a:schemeClr val="bg1"/>
                </a:solidFill>
              </a:rPr>
              <a:t>3. Does meditation have purpose beyond knowledge?</a:t>
            </a:r>
            <a:br>
              <a:rPr lang="en-US" sz="2000" dirty="0">
                <a:solidFill>
                  <a:schemeClr val="bg1"/>
                </a:solidFill>
              </a:rPr>
            </a:br>
            <a:endParaRPr lang="en-US" sz="2000" dirty="0">
              <a:solidFill>
                <a:schemeClr val="bg1"/>
              </a:solidFill>
            </a:endParaRPr>
          </a:p>
        </p:txBody>
      </p:sp>
      <p:pic>
        <p:nvPicPr>
          <p:cNvPr id="8" name="Picture Placeholder 13" descr="A close-up of a pine cone">
            <a:extLst>
              <a:ext uri="{FF2B5EF4-FFF2-40B4-BE49-F238E27FC236}">
                <a16:creationId xmlns:a16="http://schemas.microsoft.com/office/drawing/2014/main" id="{975CC0D6-B1DF-FCDA-F41E-56F7EFA2D49B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 rotWithShape="1">
          <a:blip r:embed="rId3"/>
          <a:srcRect t="2885" b="2885"/>
          <a:stretch/>
        </p:blipFill>
        <p:spPr/>
      </p:pic>
    </p:spTree>
    <p:extLst>
      <p:ext uri="{BB962C8B-B14F-4D97-AF65-F5344CB8AC3E}">
        <p14:creationId xmlns:p14="http://schemas.microsoft.com/office/powerpoint/2010/main" val="6120211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499D8326-B701-CBE8-39AA-6C700DA49C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7164" y="908591"/>
            <a:ext cx="5190836" cy="5225507"/>
          </a:xfrm>
        </p:spPr>
        <p:txBody>
          <a:bodyPr>
            <a:norm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1. What is biblical meditation?</a:t>
            </a:r>
            <a:br>
              <a:rPr lang="en-US" sz="2400" dirty="0">
                <a:solidFill>
                  <a:schemeClr val="bg1"/>
                </a:solidFill>
              </a:rPr>
            </a:br>
            <a:br>
              <a:rPr lang="en-US" sz="2400" dirty="0">
                <a:solidFill>
                  <a:schemeClr val="bg1"/>
                </a:solidFill>
              </a:rPr>
            </a:br>
            <a:br>
              <a:rPr lang="en-US" sz="2400" dirty="0">
                <a:solidFill>
                  <a:schemeClr val="bg1"/>
                </a:solidFill>
              </a:rPr>
            </a:br>
            <a:r>
              <a:rPr lang="en-US" sz="2400" dirty="0">
                <a:solidFill>
                  <a:schemeClr val="bg1"/>
                </a:solidFill>
              </a:rPr>
              <a:t>Meditate- to ponder, to speak, to utter, to imagine</a:t>
            </a:r>
            <a:br>
              <a:rPr lang="en-US" sz="2000" dirty="0">
                <a:solidFill>
                  <a:schemeClr val="bg1"/>
                </a:solidFill>
              </a:rPr>
            </a:br>
            <a:br>
              <a:rPr lang="en-US" sz="2000" dirty="0">
                <a:solidFill>
                  <a:schemeClr val="bg1"/>
                </a:solidFill>
              </a:rPr>
            </a:br>
            <a:br>
              <a:rPr lang="en-US" sz="2000" dirty="0">
                <a:solidFill>
                  <a:schemeClr val="bg1"/>
                </a:solidFill>
              </a:rPr>
            </a:br>
            <a:r>
              <a:rPr lang="en-US" sz="2000" dirty="0">
                <a:solidFill>
                  <a:schemeClr val="bg1"/>
                </a:solidFill>
              </a:rPr>
              <a:t>Psalm 1/1-2</a:t>
            </a:r>
            <a:br>
              <a:rPr lang="en-US" sz="2000" dirty="0">
                <a:solidFill>
                  <a:schemeClr val="bg1"/>
                </a:solidFill>
              </a:rPr>
            </a:br>
            <a:br>
              <a:rPr lang="en-US" sz="2000" dirty="0">
                <a:solidFill>
                  <a:schemeClr val="bg1"/>
                </a:solidFill>
              </a:rPr>
            </a:br>
            <a:r>
              <a:rPr lang="en-US" sz="2000" dirty="0">
                <a:solidFill>
                  <a:schemeClr val="bg1"/>
                </a:solidFill>
              </a:rPr>
              <a:t>Joshua 1/1-2, 6-9</a:t>
            </a:r>
          </a:p>
        </p:txBody>
      </p:sp>
      <p:pic>
        <p:nvPicPr>
          <p:cNvPr id="8" name="Picture Placeholder 13" descr="A close-up of a pine cone">
            <a:extLst>
              <a:ext uri="{FF2B5EF4-FFF2-40B4-BE49-F238E27FC236}">
                <a16:creationId xmlns:a16="http://schemas.microsoft.com/office/drawing/2014/main" id="{975CC0D6-B1DF-FCDA-F41E-56F7EFA2D49B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 rotWithShape="1">
          <a:blip r:embed="rId3"/>
          <a:srcRect t="2885" b="2885"/>
          <a:stretch/>
        </p:blipFill>
        <p:spPr/>
      </p:pic>
    </p:spTree>
    <p:extLst>
      <p:ext uri="{BB962C8B-B14F-4D97-AF65-F5344CB8AC3E}">
        <p14:creationId xmlns:p14="http://schemas.microsoft.com/office/powerpoint/2010/main" val="36029206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CC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499D8326-B701-CBE8-39AA-6C700DA49C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7164" y="908591"/>
            <a:ext cx="5190836" cy="5225507"/>
          </a:xfrm>
        </p:spPr>
        <p:txBody>
          <a:bodyPr>
            <a:norm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1. What is biblical meditation?</a:t>
            </a:r>
            <a:br>
              <a:rPr lang="en-US" sz="2400" dirty="0">
                <a:solidFill>
                  <a:schemeClr val="bg1"/>
                </a:solidFill>
              </a:rPr>
            </a:br>
            <a:br>
              <a:rPr lang="en-US" sz="2400" dirty="0">
                <a:solidFill>
                  <a:schemeClr val="bg1"/>
                </a:solidFill>
              </a:rPr>
            </a:br>
            <a:br>
              <a:rPr lang="en-US" sz="2400" dirty="0">
                <a:solidFill>
                  <a:schemeClr val="bg1"/>
                </a:solidFill>
              </a:rPr>
            </a:br>
            <a:r>
              <a:rPr lang="en-US" sz="2000" dirty="0">
                <a:solidFill>
                  <a:schemeClr val="bg1"/>
                </a:solidFill>
              </a:rPr>
              <a:t>Biblical meditation requires labor</a:t>
            </a:r>
            <a:r>
              <a:rPr lang="en-US" sz="2400" dirty="0">
                <a:solidFill>
                  <a:schemeClr val="bg1"/>
                </a:solidFill>
              </a:rPr>
              <a:t>.</a:t>
            </a:r>
            <a:br>
              <a:rPr lang="en-US" sz="2000" dirty="0">
                <a:solidFill>
                  <a:schemeClr val="bg1"/>
                </a:solidFill>
              </a:rPr>
            </a:br>
            <a:br>
              <a:rPr lang="en-US" sz="2000" dirty="0">
                <a:solidFill>
                  <a:schemeClr val="bg1"/>
                </a:solidFill>
              </a:rPr>
            </a:br>
            <a:br>
              <a:rPr lang="en-US" sz="2000" dirty="0">
                <a:solidFill>
                  <a:schemeClr val="bg1"/>
                </a:solidFill>
              </a:rPr>
            </a:br>
            <a:r>
              <a:rPr lang="en-US" sz="2000" dirty="0">
                <a:solidFill>
                  <a:schemeClr val="bg1"/>
                </a:solidFill>
              </a:rPr>
              <a:t>Colossians 1/29</a:t>
            </a:r>
            <a:br>
              <a:rPr lang="en-US" sz="2000" dirty="0">
                <a:solidFill>
                  <a:schemeClr val="bg1"/>
                </a:solidFill>
              </a:rPr>
            </a:br>
            <a:br>
              <a:rPr lang="en-US" sz="2000" dirty="0">
                <a:solidFill>
                  <a:schemeClr val="bg1"/>
                </a:solidFill>
              </a:rPr>
            </a:br>
            <a:r>
              <a:rPr lang="en-US" sz="2000" dirty="0">
                <a:solidFill>
                  <a:schemeClr val="bg1"/>
                </a:solidFill>
              </a:rPr>
              <a:t>I Corinthians 15/58</a:t>
            </a:r>
            <a:br>
              <a:rPr lang="en-US" sz="2000" dirty="0">
                <a:solidFill>
                  <a:schemeClr val="bg1"/>
                </a:solidFill>
              </a:rPr>
            </a:br>
            <a:br>
              <a:rPr lang="en-US" sz="2000" dirty="0">
                <a:solidFill>
                  <a:schemeClr val="bg1"/>
                </a:solidFill>
              </a:rPr>
            </a:br>
            <a:r>
              <a:rPr lang="en-US" sz="2000" dirty="0">
                <a:solidFill>
                  <a:schemeClr val="bg1"/>
                </a:solidFill>
              </a:rPr>
              <a:t>I Corinthians 3/4-9</a:t>
            </a:r>
            <a:br>
              <a:rPr lang="en-US" sz="2000" dirty="0">
                <a:solidFill>
                  <a:schemeClr val="bg1"/>
                </a:solidFill>
              </a:rPr>
            </a:br>
            <a:br>
              <a:rPr lang="en-US" sz="2000" dirty="0">
                <a:solidFill>
                  <a:schemeClr val="bg1"/>
                </a:solidFill>
              </a:rPr>
            </a:br>
            <a:br>
              <a:rPr lang="en-US" sz="2000" dirty="0">
                <a:solidFill>
                  <a:schemeClr val="bg1"/>
                </a:solidFill>
              </a:rPr>
            </a:br>
            <a:br>
              <a:rPr lang="en-US" sz="2000" dirty="0">
                <a:solidFill>
                  <a:schemeClr val="bg1"/>
                </a:solidFill>
              </a:rPr>
            </a:br>
            <a:r>
              <a:rPr lang="en-US" sz="2000" dirty="0">
                <a:solidFill>
                  <a:schemeClr val="bg1"/>
                </a:solidFill>
              </a:rPr>
              <a:t>biblical meditation is work.</a:t>
            </a:r>
          </a:p>
        </p:txBody>
      </p:sp>
      <p:pic>
        <p:nvPicPr>
          <p:cNvPr id="8" name="Picture Placeholder 13" descr="A close-up of a pine cone">
            <a:extLst>
              <a:ext uri="{FF2B5EF4-FFF2-40B4-BE49-F238E27FC236}">
                <a16:creationId xmlns:a16="http://schemas.microsoft.com/office/drawing/2014/main" id="{975CC0D6-B1DF-FCDA-F41E-56F7EFA2D49B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 rotWithShape="1">
          <a:blip r:embed="rId3"/>
          <a:srcRect t="2885" b="2885"/>
          <a:stretch/>
        </p:blipFill>
        <p:spPr/>
      </p:pic>
    </p:spTree>
    <p:extLst>
      <p:ext uri="{BB962C8B-B14F-4D97-AF65-F5344CB8AC3E}">
        <p14:creationId xmlns:p14="http://schemas.microsoft.com/office/powerpoint/2010/main" val="10895363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10417AF4-08C0-FC51-8823-C041945D63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37007" y="817581"/>
            <a:ext cx="5935869" cy="5583219"/>
          </a:xfrm>
        </p:spPr>
        <p:txBody>
          <a:bodyPr/>
          <a:lstStyle/>
          <a:p>
            <a:pPr algn="ctr"/>
            <a:br>
              <a:rPr lang="en-US" sz="2400" b="1" dirty="0"/>
            </a:br>
            <a:r>
              <a:rPr lang="en-US" sz="2400" b="1" dirty="0"/>
              <a:t>2. What Seeds are you nurturing?</a:t>
            </a:r>
            <a:br>
              <a:rPr lang="en-US" sz="2400" b="1" dirty="0"/>
            </a:br>
            <a:br>
              <a:rPr lang="en-US" sz="2400" b="1" dirty="0"/>
            </a:br>
            <a:br>
              <a:rPr lang="en-US" sz="2400" b="1" dirty="0"/>
            </a:br>
            <a:r>
              <a:rPr lang="en-US" sz="2400" b="1" dirty="0"/>
              <a:t>Non-viable seeds- Philippians 4/8</a:t>
            </a:r>
            <a:br>
              <a:rPr lang="en-US" sz="2400" b="1" dirty="0"/>
            </a:br>
            <a:br>
              <a:rPr lang="en-US" sz="2400" b="1" dirty="0"/>
            </a:br>
            <a:r>
              <a:rPr lang="en-US" sz="2400" b="1" dirty="0"/>
              <a:t>1. Too old</a:t>
            </a:r>
            <a:br>
              <a:rPr lang="en-US" sz="2400" b="1" dirty="0"/>
            </a:br>
            <a:br>
              <a:rPr lang="en-US" sz="2400" b="1" dirty="0"/>
            </a:br>
            <a:r>
              <a:rPr lang="en-US" sz="2400" b="1" dirty="0"/>
              <a:t>2. Harvested early</a:t>
            </a:r>
            <a:br>
              <a:rPr lang="en-US" sz="2400" b="1" dirty="0"/>
            </a:br>
            <a:br>
              <a:rPr lang="en-US" sz="2400" b="1" dirty="0"/>
            </a:br>
            <a:r>
              <a:rPr lang="en-US" sz="2400" b="1" dirty="0"/>
              <a:t>3.Mother plant was sterile</a:t>
            </a:r>
            <a:br>
              <a:rPr lang="en-US" sz="2400" b="1" dirty="0"/>
            </a:br>
            <a:br>
              <a:rPr lang="en-US" sz="2400" b="1" dirty="0"/>
            </a:br>
            <a:r>
              <a:rPr lang="en-US" sz="2400" b="1" dirty="0"/>
              <a:t>4.Flowers not properly pollinated</a:t>
            </a:r>
            <a:br>
              <a:rPr lang="en-US" sz="2400" b="1" dirty="0"/>
            </a:br>
            <a:br>
              <a:rPr lang="en-US" sz="2400" b="1" dirty="0"/>
            </a:br>
            <a:endParaRPr lang="en-US" sz="2400" b="1" dirty="0"/>
          </a:p>
        </p:txBody>
      </p:sp>
      <p:pic>
        <p:nvPicPr>
          <p:cNvPr id="5" name="Picture Placeholder 16" descr="Logs Stacked ">
            <a:extLst>
              <a:ext uri="{FF2B5EF4-FFF2-40B4-BE49-F238E27FC236}">
                <a16:creationId xmlns:a16="http://schemas.microsoft.com/office/drawing/2014/main" id="{91CDF817-5DD8-B6A6-422E-3161F6D60CCA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58" r="258"/>
          <a:stretch/>
        </p:blipFill>
        <p:spPr/>
      </p:pic>
    </p:spTree>
    <p:extLst>
      <p:ext uri="{BB962C8B-B14F-4D97-AF65-F5344CB8AC3E}">
        <p14:creationId xmlns:p14="http://schemas.microsoft.com/office/powerpoint/2010/main" val="32505606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10417AF4-08C0-FC51-8823-C041945D63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37007" y="817581"/>
            <a:ext cx="5935869" cy="5583219"/>
          </a:xfrm>
        </p:spPr>
        <p:txBody>
          <a:bodyPr/>
          <a:lstStyle/>
          <a:p>
            <a:br>
              <a:rPr lang="en-US" sz="2400" b="1" dirty="0"/>
            </a:br>
            <a:r>
              <a:rPr lang="en-US" sz="2400" b="1" dirty="0"/>
              <a:t>2. What Seeds are you nurturing?</a:t>
            </a:r>
            <a:br>
              <a:rPr lang="en-US" sz="2400" b="1" dirty="0"/>
            </a:br>
            <a:br>
              <a:rPr lang="en-US" sz="2400" b="1" dirty="0"/>
            </a:br>
            <a:r>
              <a:rPr lang="en-US" sz="2400" b="1" dirty="0"/>
              <a:t>* Numbers 13/33-14/3</a:t>
            </a:r>
            <a:br>
              <a:rPr lang="en-US" sz="2400" b="1" dirty="0"/>
            </a:br>
            <a:br>
              <a:rPr lang="en-US" sz="2400" b="1" dirty="0"/>
            </a:br>
            <a:r>
              <a:rPr lang="en-US" sz="2400" b="1" dirty="0"/>
              <a:t>* Galatians 5/19-21</a:t>
            </a:r>
            <a:br>
              <a:rPr lang="en-US" sz="2400" b="1" dirty="0"/>
            </a:br>
            <a:br>
              <a:rPr lang="en-US" sz="2400" b="1" dirty="0"/>
            </a:br>
            <a:r>
              <a:rPr lang="en-US" sz="2400" b="1" dirty="0"/>
              <a:t>* Galatians 5/22-24</a:t>
            </a:r>
            <a:br>
              <a:rPr lang="en-US" sz="2400" b="1" dirty="0"/>
            </a:br>
            <a:br>
              <a:rPr lang="en-US" sz="2400" b="1" dirty="0"/>
            </a:br>
            <a:r>
              <a:rPr lang="en-US" sz="2400" b="1" dirty="0"/>
              <a:t>* John 5/39 </a:t>
            </a:r>
            <a:br>
              <a:rPr lang="en-US" sz="2400" b="1" dirty="0"/>
            </a:br>
            <a:br>
              <a:rPr lang="en-US" sz="2400" b="1" dirty="0"/>
            </a:br>
            <a:r>
              <a:rPr lang="en-US" sz="2400" b="1" dirty="0"/>
              <a:t>* Ephesians 3/20</a:t>
            </a:r>
            <a:br>
              <a:rPr lang="en-US" sz="2400" b="1" dirty="0"/>
            </a:br>
            <a:br>
              <a:rPr lang="en-US" sz="2400" b="1" dirty="0"/>
            </a:br>
            <a:br>
              <a:rPr lang="en-US" sz="2400" b="1" dirty="0"/>
            </a:br>
            <a:br>
              <a:rPr lang="en-US" sz="2400" b="1" dirty="0"/>
            </a:br>
            <a:endParaRPr lang="en-US" sz="2400" b="1" dirty="0"/>
          </a:p>
        </p:txBody>
      </p:sp>
      <p:pic>
        <p:nvPicPr>
          <p:cNvPr id="5" name="Picture Placeholder 16" descr="Logs Stacked ">
            <a:extLst>
              <a:ext uri="{FF2B5EF4-FFF2-40B4-BE49-F238E27FC236}">
                <a16:creationId xmlns:a16="http://schemas.microsoft.com/office/drawing/2014/main" id="{91CDF817-5DD8-B6A6-422E-3161F6D60CCA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58" r="258"/>
          <a:stretch/>
        </p:blipFill>
        <p:spPr/>
      </p:pic>
    </p:spTree>
    <p:extLst>
      <p:ext uri="{BB962C8B-B14F-4D97-AF65-F5344CB8AC3E}">
        <p14:creationId xmlns:p14="http://schemas.microsoft.com/office/powerpoint/2010/main" val="208933383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ubtitle 22">
            <a:extLst>
              <a:ext uri="{FF2B5EF4-FFF2-40B4-BE49-F238E27FC236}">
                <a16:creationId xmlns:a16="http://schemas.microsoft.com/office/drawing/2014/main" id="{D5FF0C52-0A5C-D2E2-6605-0DCC0E0DCE6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15635" y="888521"/>
            <a:ext cx="6465455" cy="5733952"/>
          </a:xfrm>
          <a:solidFill>
            <a:schemeClr val="bg2">
              <a:lumMod val="75000"/>
            </a:schemeClr>
          </a:solidFill>
        </p:spPr>
        <p:txBody>
          <a:bodyPr/>
          <a:lstStyle/>
          <a:p>
            <a:r>
              <a:rPr lang="en-US" sz="2400" dirty="0">
                <a:latin typeface="+mj-lt"/>
              </a:rPr>
              <a:t>Does Biblical Meditation have purpose BEYOND knowledge?    </a:t>
            </a:r>
          </a:p>
          <a:p>
            <a:endParaRPr lang="en-US" dirty="0"/>
          </a:p>
          <a:p>
            <a:r>
              <a:rPr lang="en-US" dirty="0"/>
              <a:t>	</a:t>
            </a:r>
            <a:r>
              <a:rPr lang="en-US" dirty="0">
                <a:latin typeface="+mj-lt"/>
              </a:rPr>
              <a:t>II Timothy 2/15</a:t>
            </a:r>
          </a:p>
          <a:p>
            <a:r>
              <a:rPr lang="en-US" dirty="0">
                <a:latin typeface="+mj-lt"/>
              </a:rPr>
              <a:t>	I Thessalonians 4/11</a:t>
            </a:r>
          </a:p>
          <a:p>
            <a:r>
              <a:rPr lang="en-US" dirty="0">
                <a:latin typeface="+mj-lt"/>
              </a:rPr>
              <a:t>	Romans 12/2</a:t>
            </a:r>
          </a:p>
          <a:p>
            <a:r>
              <a:rPr lang="en-US" dirty="0">
                <a:latin typeface="+mj-lt"/>
              </a:rPr>
              <a:t>	</a:t>
            </a:r>
          </a:p>
          <a:p>
            <a:r>
              <a:rPr lang="en-US" dirty="0">
                <a:latin typeface="+mj-lt"/>
              </a:rPr>
              <a:t>Wickedness uses this method too, II Corinthians 11/14-15</a:t>
            </a:r>
          </a:p>
          <a:p>
            <a:endParaRPr lang="en-US" dirty="0">
              <a:latin typeface="+mj-lt"/>
            </a:endParaRPr>
          </a:p>
          <a:p>
            <a:endParaRPr lang="en-US" dirty="0">
              <a:latin typeface="+mj-lt"/>
            </a:endParaRPr>
          </a:p>
          <a:p>
            <a:endParaRPr lang="en-US" dirty="0"/>
          </a:p>
        </p:txBody>
      </p:sp>
      <p:pic>
        <p:nvPicPr>
          <p:cNvPr id="8" name="Picture Placeholder 12" descr="A dog sitting in the sun rays coming through the trees in a forest ">
            <a:extLst>
              <a:ext uri="{FF2B5EF4-FFF2-40B4-BE49-F238E27FC236}">
                <a16:creationId xmlns:a16="http://schemas.microsoft.com/office/drawing/2014/main" id="{D97472DC-8A80-1368-489B-875AC64FA5D8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6989" r="6989"/>
          <a:stretch/>
        </p:blipFill>
        <p:spPr/>
      </p:pic>
    </p:spTree>
    <p:extLst>
      <p:ext uri="{BB962C8B-B14F-4D97-AF65-F5344CB8AC3E}">
        <p14:creationId xmlns:p14="http://schemas.microsoft.com/office/powerpoint/2010/main" val="188956057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ubtitle 22">
            <a:extLst>
              <a:ext uri="{FF2B5EF4-FFF2-40B4-BE49-F238E27FC236}">
                <a16:creationId xmlns:a16="http://schemas.microsoft.com/office/drawing/2014/main" id="{D5FF0C52-0A5C-D2E2-6605-0DCC0E0DCE6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15635" y="888521"/>
            <a:ext cx="6465455" cy="5733952"/>
          </a:xfrm>
          <a:solidFill>
            <a:schemeClr val="bg2">
              <a:lumMod val="75000"/>
            </a:schemeClr>
          </a:solidFill>
        </p:spPr>
        <p:txBody>
          <a:bodyPr/>
          <a:lstStyle/>
          <a:p>
            <a:r>
              <a:rPr lang="en-US" sz="3200" dirty="0">
                <a:latin typeface="+mj-lt"/>
              </a:rPr>
              <a:t>Let’s LOOK at God’s Meditated Plan    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	</a:t>
            </a:r>
            <a:r>
              <a:rPr lang="en-US" sz="2400" dirty="0">
                <a:latin typeface="+mj-lt"/>
              </a:rPr>
              <a:t>Luke 8/4-11</a:t>
            </a:r>
          </a:p>
          <a:p>
            <a:r>
              <a:rPr lang="en-US" sz="2400" dirty="0">
                <a:latin typeface="+mj-lt"/>
              </a:rPr>
              <a:t>	Acts 13/22-23</a:t>
            </a:r>
          </a:p>
          <a:p>
            <a:r>
              <a:rPr lang="en-US" sz="2400" dirty="0">
                <a:latin typeface="+mj-lt"/>
              </a:rPr>
              <a:t>	Romans 9/6-8</a:t>
            </a:r>
          </a:p>
          <a:p>
            <a:r>
              <a:rPr lang="en-US" sz="2400" dirty="0">
                <a:latin typeface="+mj-lt"/>
              </a:rPr>
              <a:t>	Galatians 3/29</a:t>
            </a:r>
          </a:p>
          <a:p>
            <a:r>
              <a:rPr lang="en-US" sz="2400" dirty="0">
                <a:latin typeface="+mj-lt"/>
              </a:rPr>
              <a:t>	I Peter 1/23</a:t>
            </a:r>
          </a:p>
          <a:p>
            <a:r>
              <a:rPr lang="en-US" sz="2400" dirty="0">
                <a:latin typeface="+mj-lt"/>
              </a:rPr>
              <a:t>	I John 3/9 – Heirloom Seed</a:t>
            </a:r>
          </a:p>
          <a:p>
            <a:r>
              <a:rPr lang="en-US" sz="2400" dirty="0">
                <a:latin typeface="+mj-lt"/>
              </a:rPr>
              <a:t>	</a:t>
            </a:r>
          </a:p>
          <a:p>
            <a:endParaRPr lang="en-US" dirty="0">
              <a:latin typeface="+mj-lt"/>
            </a:endParaRPr>
          </a:p>
          <a:p>
            <a:endParaRPr lang="en-US" dirty="0">
              <a:latin typeface="+mj-lt"/>
            </a:endParaRPr>
          </a:p>
          <a:p>
            <a:endParaRPr lang="en-US" dirty="0"/>
          </a:p>
        </p:txBody>
      </p:sp>
      <p:pic>
        <p:nvPicPr>
          <p:cNvPr id="8" name="Picture Placeholder 12" descr="A dog sitting in the sun rays coming through the trees in a forest ">
            <a:extLst>
              <a:ext uri="{FF2B5EF4-FFF2-40B4-BE49-F238E27FC236}">
                <a16:creationId xmlns:a16="http://schemas.microsoft.com/office/drawing/2014/main" id="{D97472DC-8A80-1368-489B-875AC64FA5D8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6989" r="6989"/>
          <a:stretch/>
        </p:blipFill>
        <p:spPr/>
      </p:pic>
    </p:spTree>
    <p:extLst>
      <p:ext uri="{BB962C8B-B14F-4D97-AF65-F5344CB8AC3E}">
        <p14:creationId xmlns:p14="http://schemas.microsoft.com/office/powerpoint/2010/main" val="267059679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6777958E-E73E-C5A9-C0E3-3DD9808453DB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757600" y="913937"/>
            <a:ext cx="4738036" cy="5217294"/>
          </a:xfrm>
        </p:spPr>
        <p:txBody>
          <a:bodyPr>
            <a:normAutofit/>
          </a:bodyPr>
          <a:lstStyle/>
          <a:p>
            <a:r>
              <a:rPr lang="en-US" sz="2800" noProof="1">
                <a:solidFill>
                  <a:schemeClr val="bg1"/>
                </a:solidFill>
                <a:latin typeface="+mj-lt"/>
              </a:rPr>
              <a:t>What is an Heirloom seed?</a:t>
            </a:r>
          </a:p>
          <a:p>
            <a:endParaRPr lang="en-US" sz="2800" noProof="1">
              <a:solidFill>
                <a:schemeClr val="bg1"/>
              </a:solidFill>
              <a:latin typeface="+mj-lt"/>
            </a:endParaRPr>
          </a:p>
          <a:p>
            <a:endParaRPr lang="en-US" sz="2800" noProof="1">
              <a:solidFill>
                <a:schemeClr val="bg1"/>
              </a:solidFill>
              <a:latin typeface="+mj-lt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noProof="1">
                <a:solidFill>
                  <a:schemeClr val="bg1"/>
                </a:solidFill>
                <a:latin typeface="+mj-lt"/>
              </a:rPr>
              <a:t>They have stood the test of time and may be used reliably.</a:t>
            </a:r>
          </a:p>
        </p:txBody>
      </p:sp>
      <p:pic>
        <p:nvPicPr>
          <p:cNvPr id="14" name="Picture Placeholder 33" descr="A river with boats in it surrounded by trees">
            <a:extLst>
              <a:ext uri="{FF2B5EF4-FFF2-40B4-BE49-F238E27FC236}">
                <a16:creationId xmlns:a16="http://schemas.microsoft.com/office/drawing/2014/main" id="{C87A0E87-E987-D779-B17A-3A89F2E6F373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3"/>
          <a:srcRect l="18580" r="18580"/>
          <a:stretch/>
        </p:blipFill>
        <p:spPr/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26EDB73C-CF59-12AA-AF40-238F0D8F70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3439" y="684312"/>
            <a:ext cx="4058728" cy="45719"/>
          </a:xfrm>
        </p:spPr>
        <p:txBody>
          <a:bodyPr>
            <a:normAutofit fontScale="90000"/>
          </a:bodyPr>
          <a:lstStyle/>
          <a:p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861386"/>
      </p:ext>
    </p:extLst>
  </p:cSld>
  <p:clrMapOvr>
    <a:masterClrMapping/>
  </p:clrMapOvr>
</p:sld>
</file>

<file path=ppt/theme/theme1.xml><?xml version="1.0" encoding="utf-8"?>
<a:theme xmlns:a="http://schemas.openxmlformats.org/drawingml/2006/main" name="ChronicleVTI">
  <a:themeElements>
    <a:clrScheme name="Chronicle">
      <a:dk1>
        <a:srgbClr val="000000"/>
      </a:dk1>
      <a:lt1>
        <a:srgbClr val="FFFFFF"/>
      </a:lt1>
      <a:dk2>
        <a:srgbClr val="1C1C32"/>
      </a:dk2>
      <a:lt2>
        <a:srgbClr val="F8F4F1"/>
      </a:lt2>
      <a:accent1>
        <a:srgbClr val="734B67"/>
      </a:accent1>
      <a:accent2>
        <a:srgbClr val="959EBB"/>
      </a:accent2>
      <a:accent3>
        <a:srgbClr val="596781"/>
      </a:accent3>
      <a:accent4>
        <a:srgbClr val="7F6E8C"/>
      </a:accent4>
      <a:accent5>
        <a:srgbClr val="DB9A8F"/>
      </a:accent5>
      <a:accent6>
        <a:srgbClr val="C29AB1"/>
      </a:accent6>
      <a:hlink>
        <a:srgbClr val="778BA2"/>
      </a:hlink>
      <a:folHlink>
        <a:srgbClr val="A27C99"/>
      </a:folHlink>
    </a:clrScheme>
    <a:fontScheme name="Univers Calisto">
      <a:majorFont>
        <a:latin typeface="Univers Condensed"/>
        <a:ea typeface=""/>
        <a:cs typeface=""/>
      </a:majorFont>
      <a:minorFont>
        <a:latin typeface="Calisto M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hronicleVTI" id="{508E4D90-5116-4BF0-876B-3F422DD1F65F}" vid="{AA21DC3D-92A8-43A4-8358-ED428371CD5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Image xmlns="71af3243-3dd4-4a8d-8c0d-dd76da1f02a5">
      <Url xsi:nil="true"/>
      <Description xsi:nil="true"/>
    </Image>
    <Status xmlns="71af3243-3dd4-4a8d-8c0d-dd76da1f02a5">Not started</Status>
    <Background xmlns="71af3243-3dd4-4a8d-8c0d-dd76da1f02a5">false</Background>
    <_ip_UnifiedCompliancePolicyProperties xmlns="http://schemas.microsoft.com/sharepoint/v3" xsi:nil="true"/>
    <ImageTagsTaxHTField xmlns="71af3243-3dd4-4a8d-8c0d-dd76da1f02a5">
      <Terms xmlns="http://schemas.microsoft.com/office/infopath/2007/PartnerControls"/>
    </ImageTagsTaxHTField>
    <TaxCatchAll xmlns="230e9df3-be65-4c73-a93b-d1236ebd677e" xsi:nil="true"/>
    <MediaServiceKeyPoints xmlns="71af3243-3dd4-4a8d-8c0d-dd76da1f02a5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F111ED35F8CC479449609E8A0923A6" ma:contentTypeVersion="28" ma:contentTypeDescription="Create a new document." ma:contentTypeScope="" ma:versionID="60f5a4f2d2b0abadcf532d48ebf9cb71">
  <xsd:schema xmlns:xsd="http://www.w3.org/2001/XMLSchema" xmlns:xs="http://www.w3.org/2001/XMLSchema" xmlns:p="http://schemas.microsoft.com/office/2006/metadata/properties" xmlns:ns1="http://schemas.microsoft.com/sharepoint/v3" xmlns:ns2="71af3243-3dd4-4a8d-8c0d-dd76da1f02a5" xmlns:ns3="16c05727-aa75-4e4a-9b5f-8a80a1165891" xmlns:ns4="230e9df3-be65-4c73-a93b-d1236ebd677e" targetNamespace="http://schemas.microsoft.com/office/2006/metadata/properties" ma:root="true" ma:fieldsID="7dd78129e6a1811f84807ad11c651531" ns1:_="" ns2:_="" ns3:_="" ns4:_="">
    <xsd:import namespace="http://schemas.microsoft.com/sharepoint/v3"/>
    <xsd:import namespace="71af3243-3dd4-4a8d-8c0d-dd76da1f02a5"/>
    <xsd:import namespace="16c05727-aa75-4e4a-9b5f-8a80a1165891"/>
    <xsd:import namespace="230e9df3-be65-4c73-a93b-d1236ebd677e"/>
    <xsd:element name="properties">
      <xsd:complexType>
        <xsd:sequence>
          <xsd:element name="documentManagement">
            <xsd:complexType>
              <xsd:all>
                <xsd:element ref="ns2:Status" minOccurs="0"/>
                <xsd:element ref="ns2:Image" minOccurs="0"/>
                <xsd:element ref="ns2:MediaServiceMetadata" minOccurs="0"/>
                <xsd:element ref="ns2:MediaServiceFastMetadata" minOccurs="0"/>
                <xsd:element ref="ns2:MediaServiceOCR" minOccurs="0"/>
                <xsd:element ref="ns2:MediaServiceAutoTags" minOccurs="0"/>
                <xsd:element ref="ns2:MediaServiceEventHashCode" minOccurs="0"/>
                <xsd:element ref="ns2:MediaServiceGenerationTim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1:_ip_UnifiedCompliancePolicyProperties" minOccurs="0"/>
                <xsd:element ref="ns1:_ip_UnifiedCompliancePolicyUIAction" minOccurs="0"/>
                <xsd:element ref="ns4:TaxCatchAll" minOccurs="0"/>
                <xsd:element ref="ns2:ImageTagsTaxHTField" minOccurs="0"/>
                <xsd:element ref="ns2:MediaServiceLocation" minOccurs="0"/>
                <xsd:element ref="ns2:MediaLengthInSeconds" minOccurs="0"/>
                <xsd:element ref="ns2:Background" minOccurs="0"/>
                <xsd:element ref="ns2:MediaServiceSearchProperties" minOccurs="0"/>
                <xsd:element ref="ns2:MediaServiceDocTags" minOccurs="0"/>
                <xsd:element ref="ns2:MediaServiceObjectDetectorVersions" minOccurs="0"/>
                <xsd:element ref="ns2:MediaServiceSystemTag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20" nillable="true" ma:displayName="Unified Compliance Policy Properties" ma:hidden="true" ma:internalName="_ip_UnifiedCompliancePolicyProperties" ma:readOnly="false">
      <xsd:simpleType>
        <xsd:restriction base="dms:Note"/>
      </xsd:simpleType>
    </xsd:element>
    <xsd:element name="_ip_UnifiedCompliancePolicyUIAction" ma:index="21" nillable="true" ma:displayName="Unified Compliance Policy UI Action" ma:hidden="true" ma:internalName="_ip_UnifiedCompliancePolicyUIAction" ma:readOnly="fals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af3243-3dd4-4a8d-8c0d-dd76da1f02a5" elementFormDefault="qualified">
    <xsd:import namespace="http://schemas.microsoft.com/office/2006/documentManagement/types"/>
    <xsd:import namespace="http://schemas.microsoft.com/office/infopath/2007/PartnerControls"/>
    <xsd:element name="Status" ma:index="2" nillable="true" ma:displayName="Status" ma:default="Not started" ma:format="Dropdown" ma:internalName="Status" ma:readOnly="false">
      <xsd:simpleType>
        <xsd:restriction base="dms:Choice">
          <xsd:enumeration value="Not started"/>
          <xsd:enumeration value="In Progress"/>
          <xsd:enumeration value="Completed"/>
        </xsd:restriction>
      </xsd:simpleType>
    </xsd:element>
    <xsd:element name="Image" ma:index="3" nillable="true" ma:displayName="Image" ma:format="Image" ma:internalName="Image" ma:readOnly="fals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hidden="true" ma:internalName="MediaServiceOCR" ma:readOnly="true">
      <xsd:simpleType>
        <xsd:restriction base="dms:Note"/>
      </xsd:simpleType>
    </xsd:element>
    <xsd:element name="MediaServiceAutoTags" ma:index="11" nillable="true" ma:displayName="MediaServiceAutoTags" ma:hidden="true" ma:internalName="MediaServiceAutoTags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hidden="true" ma:internalName="MediaServiceKeyPoints" ma:readOnly="false">
      <xsd:simpleType>
        <xsd:restriction base="dms:Note"/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ImageTagsTaxHTField" ma:index="25" nillable="true" ma:taxonomy="true" ma:internalName="ImageTagsTaxHTField" ma:taxonomyFieldName="MediaServiceImageTags" ma:displayName="Image Tags" ma:readOnly="false" ma:fieldId="{5cf76f15-5ced-4ddc-b409-7134ff3c332f}" ma:taxonomyMulti="true" ma:sspId="e385fb40-52d4-4fae-9c5b-3e8ff8a5878e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Location" ma:index="26" nillable="true" ma:displayName="Location" ma:hidden="true" ma:internalName="MediaServiceLocation" ma:readOnly="true">
      <xsd:simpleType>
        <xsd:restriction base="dms:Text"/>
      </xsd:simpleType>
    </xsd:element>
    <xsd:element name="MediaLengthInSeconds" ma:index="27" nillable="true" ma:displayName="MediaLengthInSeconds" ma:hidden="true" ma:internalName="MediaLengthInSeconds" ma:readOnly="true">
      <xsd:simpleType>
        <xsd:restriction base="dms:Unknown"/>
      </xsd:simpleType>
    </xsd:element>
    <xsd:element name="Background" ma:index="28" nillable="true" ma:displayName="Background" ma:default="0" ma:format="Dropdown" ma:internalName="Background">
      <xsd:simpleType>
        <xsd:restriction base="dms:Boolean"/>
      </xsd:simpleType>
    </xsd:element>
    <xsd:element name="MediaServiceSearchProperties" ma:index="29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DocTags" ma:index="30" nillable="true" ma:displayName="MediaServiceDocTags" ma:hidden="true" ma:internalName="MediaServiceDocTags" ma:readOnly="true">
      <xsd:simpleType>
        <xsd:restriction base="dms:Note"/>
      </xsd:simpleType>
    </xsd:element>
    <xsd:element name="MediaServiceObjectDetectorVersions" ma:index="31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ystemTags" ma:index="32" nillable="true" ma:displayName="MediaServiceSystemTags" ma:hidden="true" ma:internalName="MediaServiceSystemTag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c05727-aa75-4e4a-9b5f-8a80a1165891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hidden="true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hidden="true" ma:internalName="SharedWithDetail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30e9df3-be65-4c73-a93b-d1236ebd677e" elementFormDefault="qualified">
    <xsd:import namespace="http://schemas.microsoft.com/office/2006/documentManagement/types"/>
    <xsd:import namespace="http://schemas.microsoft.com/office/infopath/2007/PartnerControls"/>
    <xsd:element name="TaxCatchAll" ma:index="23" nillable="true" ma:displayName="Taxonomy Catch All Column" ma:hidden="true" ma:list="{3f6bfcbc-3db3-4ae6-bd76-326f0798ad28}" ma:internalName="TaxCatchAll" ma:readOnly="false" ma:showField="CatchAllData" ma:web="16c05727-aa75-4e4a-9b5f-8a80a116589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displayName="Content Type"/>
        <xsd:element ref="dc:title" minOccurs="0" maxOccurs="1" ma:index="1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D1C92F81-A6B6-4190-80A1-406B3B4C18B8}">
  <ds:schemaRefs>
    <ds:schemaRef ds:uri="http://schemas.microsoft.com/office/2006/metadata/properties"/>
    <ds:schemaRef ds:uri="http://schemas.microsoft.com/office/infopath/2007/PartnerControls"/>
    <ds:schemaRef ds:uri="http://schemas.microsoft.com/sharepoint/v3"/>
    <ds:schemaRef ds:uri="71af3243-3dd4-4a8d-8c0d-dd76da1f02a5"/>
    <ds:schemaRef ds:uri="230e9df3-be65-4c73-a93b-d1236ebd677e"/>
  </ds:schemaRefs>
</ds:datastoreItem>
</file>

<file path=customXml/itemProps2.xml><?xml version="1.0" encoding="utf-8"?>
<ds:datastoreItem xmlns:ds="http://schemas.openxmlformats.org/officeDocument/2006/customXml" ds:itemID="{7B916DD8-9028-41F0-AB19-FE384D2009A2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778B3239-FE1A-45AC-BACA-CC3412D875A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71af3243-3dd4-4a8d-8c0d-dd76da1f02a5"/>
    <ds:schemaRef ds:uri="16c05727-aa75-4e4a-9b5f-8a80a1165891"/>
    <ds:schemaRef ds:uri="230e9df3-be65-4c73-a93b-d1236ebd677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Metadata/LabelInfo.xml><?xml version="1.0" encoding="utf-8"?>
<clbl:labelList xmlns:clbl="http://schemas.microsoft.com/office/2020/mipLabelMetadata"/>
</file>

<file path=docProps/app.xml><?xml version="1.0" encoding="utf-8"?>
<Properties xmlns="http://schemas.openxmlformats.org/officeDocument/2006/extended-properties" xmlns:vt="http://schemas.openxmlformats.org/officeDocument/2006/docPropsVTypes">
  <Template>{8BE33405-9E3C-41E7-8344-88F73047D452}tf67498733_win32</Template>
  <TotalTime>65</TotalTime>
  <Words>420</Words>
  <Application>Microsoft Office PowerPoint</Application>
  <PresentationFormat>Widescreen</PresentationFormat>
  <Paragraphs>71</Paragraphs>
  <Slides>14</Slides>
  <Notes>14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9" baseType="lpstr">
      <vt:lpstr>Arial</vt:lpstr>
      <vt:lpstr>Calibri</vt:lpstr>
      <vt:lpstr>Calisto MT</vt:lpstr>
      <vt:lpstr>Univers Condensed</vt:lpstr>
      <vt:lpstr>ChronicleVTI</vt:lpstr>
      <vt:lpstr>Are you living a life of biblical meditation?    Colossians 1/25-29  striving according to his working</vt:lpstr>
      <vt:lpstr>Sps: Are you living a life of biblical meditation?     1. What is biblical meditation?  2. What seeds are you nurturing?  3. Does meditation have purpose beyond knowledge? </vt:lpstr>
      <vt:lpstr>1. What is biblical meditation?   Meditate- to ponder, to speak, to utter, to imagine   Psalm 1/1-2  Joshua 1/1-2, 6-9</vt:lpstr>
      <vt:lpstr>1. What is biblical meditation?   Biblical meditation requires labor.   Colossians 1/29  I Corinthians 15/58  I Corinthians 3/4-9    biblical meditation is work.</vt:lpstr>
      <vt:lpstr> 2. What Seeds are you nurturing?   Non-viable seeds- Philippians 4/8  1. Too old  2. Harvested early  3.Mother plant was sterile  4.Flowers not properly pollinated  </vt:lpstr>
      <vt:lpstr> 2. What Seeds are you nurturing?  * Numbers 13/33-14/3  * Galatians 5/19-21  * Galatians 5/22-24  * John 5/39   * Ephesians 3/20    </vt:lpstr>
      <vt:lpstr>PowerPoint Presentation</vt:lpstr>
      <vt:lpstr>PowerPoint Presentation</vt:lpstr>
      <vt:lpstr> </vt:lpstr>
      <vt:lpstr> </vt:lpstr>
      <vt:lpstr> </vt:lpstr>
      <vt:lpstr> </vt:lpstr>
      <vt:lpstr> </vt:lpstr>
      <vt:lpstr> are you living a life   of biblical meditation?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Bob Orosz</dc:creator>
  <cp:lastModifiedBy>Bob Orosz</cp:lastModifiedBy>
  <cp:revision>1</cp:revision>
  <dcterms:created xsi:type="dcterms:W3CDTF">2024-07-13T17:29:12Z</dcterms:created>
  <dcterms:modified xsi:type="dcterms:W3CDTF">2024-07-13T18:34:44Z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0x01010079F111ED35F8CC479449609E8A0923A6</vt:lpwstr>
  </property>
</Properties>
</file>