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256" r:id="rId2"/>
    <p:sldId id="257" r:id="rId3"/>
    <p:sldId id="258" r:id="rId4"/>
    <p:sldId id="259" r:id="rId5"/>
    <p:sldId id="260" r:id="rId6"/>
    <p:sldId id="261" r:id="rId7"/>
    <p:sldId id="268" r:id="rId8"/>
    <p:sldId id="269" r:id="rId9"/>
    <p:sldId id="262" r:id="rId10"/>
    <p:sldId id="270" r:id="rId11"/>
    <p:sldId id="263" r:id="rId12"/>
    <p:sldId id="271" r:id="rId13"/>
    <p:sldId id="273" r:id="rId14"/>
    <p:sldId id="274" r:id="rId15"/>
    <p:sldId id="264" r:id="rId16"/>
    <p:sldId id="265" r:id="rId17"/>
    <p:sldId id="272" r:id="rId18"/>
    <p:sldId id="275" r:id="rId19"/>
    <p:sldId id="267" r:id="rId20"/>
    <p:sldId id="276" r:id="rId21"/>
    <p:sldId id="277" r:id="rId22"/>
    <p:sldId id="278" r:id="rId23"/>
    <p:sldId id="279" r:id="rId24"/>
    <p:sldId id="281" r:id="rId25"/>
    <p:sldId id="282" r:id="rId26"/>
    <p:sldId id="283" r:id="rId27"/>
    <p:sldId id="284" r:id="rId28"/>
    <p:sldId id="310" r:id="rId29"/>
    <p:sldId id="311" r:id="rId30"/>
    <p:sldId id="286" r:id="rId31"/>
    <p:sldId id="285" r:id="rId32"/>
    <p:sldId id="287" r:id="rId33"/>
    <p:sldId id="288" r:id="rId34"/>
    <p:sldId id="289" r:id="rId35"/>
    <p:sldId id="290" r:id="rId36"/>
    <p:sldId id="291" r:id="rId37"/>
    <p:sldId id="292" r:id="rId38"/>
    <p:sldId id="294" r:id="rId39"/>
    <p:sldId id="293" r:id="rId40"/>
    <p:sldId id="295" r:id="rId41"/>
    <p:sldId id="296" r:id="rId42"/>
    <p:sldId id="297" r:id="rId43"/>
    <p:sldId id="298" r:id="rId44"/>
    <p:sldId id="299" r:id="rId45"/>
    <p:sldId id="300" r:id="rId46"/>
    <p:sldId id="301" r:id="rId47"/>
    <p:sldId id="302" r:id="rId48"/>
    <p:sldId id="303" r:id="rId49"/>
    <p:sldId id="304" r:id="rId50"/>
    <p:sldId id="305" r:id="rId51"/>
    <p:sldId id="312" r:id="rId52"/>
    <p:sldId id="306" r:id="rId53"/>
    <p:sldId id="307" r:id="rId54"/>
    <p:sldId id="308" r:id="rId55"/>
    <p:sldId id="309" r:id="rId56"/>
    <p:sldId id="313"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3" d="100"/>
          <a:sy n="83" d="100"/>
        </p:scale>
        <p:origin x="1450"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3AEF9A-F966-48B6-BC95-1E5FB2A00CE5}" type="datetimeFigureOut">
              <a:rPr lang="en-US" smtClean="0"/>
              <a:t>8/6/2021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548CEF-89A5-499C-BE39-F643AE3CACE8}" type="slidenum">
              <a:rPr lang="en-US" smtClean="0"/>
              <a:t>‹#›</a:t>
            </a:fld>
            <a:endParaRPr lang="en-US"/>
          </a:p>
        </p:txBody>
      </p:sp>
    </p:spTree>
    <p:extLst>
      <p:ext uri="{BB962C8B-B14F-4D97-AF65-F5344CB8AC3E}">
        <p14:creationId xmlns:p14="http://schemas.microsoft.com/office/powerpoint/2010/main" val="2789037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F548CEF-89A5-499C-BE39-F643AE3CACE8}" type="slidenum">
              <a:rPr lang="en-US" smtClean="0"/>
              <a:t>1</a:t>
            </a:fld>
            <a:endParaRPr lang="en-US"/>
          </a:p>
        </p:txBody>
      </p:sp>
    </p:spTree>
    <p:extLst>
      <p:ext uri="{BB962C8B-B14F-4D97-AF65-F5344CB8AC3E}">
        <p14:creationId xmlns:p14="http://schemas.microsoft.com/office/powerpoint/2010/main" val="3287541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58905-9827-40A8-B47B-AA51B9BEC396}" type="datetime1">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68916-3B2B-482D-86D8-EBA04C7EF1F0}"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2223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0C0CA0-5EE7-4340-BE48-6ABC23771378}" type="datetime1">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1672545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B205E-216C-4694-A89D-C7DA62B7C1E3}" type="datetime1">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2226460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B1BAC8B-CBF1-4F69-B8EA-DB330BCC4527}" type="datetime1">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3976888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037317-9B58-4944-83F0-793A838F4C6A}" type="datetime1">
              <a:rPr lang="en-US" smtClean="0"/>
              <a:t>8/6/2021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F68916-3B2B-482D-86D8-EBA04C7EF1F0}"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67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DDD670-B35F-4264-B16A-C2191D7FB014}" type="datetime1">
              <a:rPr lang="en-US" smtClean="0"/>
              <a:t>8/6/2021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2622538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9AC628E-7745-4041-A7C7-116BAE3EE21A}" type="datetime1">
              <a:rPr lang="en-US" smtClean="0"/>
              <a:t>8/6/2021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37036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8D063E-7BE8-49DA-A740-850302974525}" type="datetime1">
              <a:rPr lang="en-US" smtClean="0"/>
              <a:t>8/6/2021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843758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3CFD0A9-FFCC-4FF2-8E0E-BF82A71D8A40}" type="datetime1">
              <a:rPr lang="en-US" smtClean="0"/>
              <a:t>8/6/2021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239604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E5B167D2-2C83-4DF3-8625-82918340926A}" type="datetime1">
              <a:rPr lang="en-US" smtClean="0"/>
              <a:t>8/6/2021</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3F68916-3B2B-482D-86D8-EBA04C7EF1F0}" type="slidenum">
              <a:rPr lang="en-US" smtClean="0"/>
              <a:t>‹#›</a:t>
            </a:fld>
            <a:endParaRPr lang="en-US"/>
          </a:p>
        </p:txBody>
      </p:sp>
    </p:spTree>
    <p:extLst>
      <p:ext uri="{BB962C8B-B14F-4D97-AF65-F5344CB8AC3E}">
        <p14:creationId xmlns:p14="http://schemas.microsoft.com/office/powerpoint/2010/main" val="12279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D55A853-712B-447C-A0D0-BCED77B14635}" type="datetime1">
              <a:rPr lang="en-US" smtClean="0"/>
              <a:t>8/6/2021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F68916-3B2B-482D-86D8-EBA04C7EF1F0}" type="slidenum">
              <a:rPr lang="en-US" smtClean="0"/>
              <a:t>‹#›</a:t>
            </a:fld>
            <a:endParaRPr lang="en-US"/>
          </a:p>
        </p:txBody>
      </p:sp>
    </p:spTree>
    <p:extLst>
      <p:ext uri="{BB962C8B-B14F-4D97-AF65-F5344CB8AC3E}">
        <p14:creationId xmlns:p14="http://schemas.microsoft.com/office/powerpoint/2010/main" val="367755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6BFDAA97-CDCD-46C6-8F17-E1ADCEA80364}" type="datetime1">
              <a:rPr lang="en-US" smtClean="0"/>
              <a:t>8/6/2021</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3F68916-3B2B-482D-86D8-EBA04C7EF1F0}"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7701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2838450"/>
          </a:xfrm>
        </p:spPr>
        <p:txBody>
          <a:bodyPr>
            <a:normAutofit fontScale="90000"/>
          </a:bodyPr>
          <a:lstStyle/>
          <a:p>
            <a:r>
              <a:rPr lang="en-US" dirty="0" smtClean="0"/>
              <a:t>A Better Marriage Through Love and Respect</a:t>
            </a:r>
            <a:endParaRPr lang="en-US" dirty="0"/>
          </a:p>
        </p:txBody>
      </p:sp>
      <p:sp>
        <p:nvSpPr>
          <p:cNvPr id="3" name="Subtitle 2"/>
          <p:cNvSpPr>
            <a:spLocks noGrp="1"/>
          </p:cNvSpPr>
          <p:nvPr>
            <p:ph type="subTitle" idx="1"/>
          </p:nvPr>
        </p:nvSpPr>
        <p:spPr/>
        <p:txBody>
          <a:bodyPr/>
          <a:lstStyle/>
          <a:p>
            <a:r>
              <a:rPr lang="en-US" dirty="0" smtClean="0"/>
              <a:t>By Troy Phelps</a:t>
            </a:r>
            <a:endParaRPr lang="en-US" dirty="0"/>
          </a:p>
        </p:txBody>
      </p:sp>
      <p:sp>
        <p:nvSpPr>
          <p:cNvPr id="4" name="Slide Number Placeholder 3"/>
          <p:cNvSpPr>
            <a:spLocks noGrp="1"/>
          </p:cNvSpPr>
          <p:nvPr>
            <p:ph type="sldNum" sz="quarter" idx="12"/>
          </p:nvPr>
        </p:nvSpPr>
        <p:spPr/>
        <p:txBody>
          <a:bodyPr/>
          <a:lstStyle/>
          <a:p>
            <a:fld id="{B3F68916-3B2B-482D-86D8-EBA04C7EF1F0}" type="slidenum">
              <a:rPr lang="en-US" smtClean="0"/>
              <a:t>1</a:t>
            </a:fld>
            <a:endParaRPr lang="en-US"/>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65302"/>
            <a:ext cx="7543800" cy="1450757"/>
          </a:xfrm>
        </p:spPr>
        <p:txBody>
          <a:bodyPr/>
          <a:lstStyle/>
          <a:p>
            <a:r>
              <a:rPr lang="en-US" dirty="0" smtClean="0"/>
              <a:t>Two become One…glued together</a:t>
            </a:r>
            <a:endParaRPr lang="en-US" dirty="0"/>
          </a:p>
        </p:txBody>
      </p:sp>
      <p:sp>
        <p:nvSpPr>
          <p:cNvPr id="7" name="Slide Number Placeholder 6"/>
          <p:cNvSpPr>
            <a:spLocks noGrp="1"/>
          </p:cNvSpPr>
          <p:nvPr>
            <p:ph type="sldNum" sz="quarter" idx="12"/>
          </p:nvPr>
        </p:nvSpPr>
        <p:spPr/>
        <p:txBody>
          <a:bodyPr/>
          <a:lstStyle/>
          <a:p>
            <a:fld id="{B3F68916-3B2B-482D-86D8-EBA04C7EF1F0}" type="slidenum">
              <a:rPr lang="en-US" smtClean="0"/>
              <a:t>10</a:t>
            </a:fld>
            <a:endParaRPr lang="en-US"/>
          </a:p>
        </p:txBody>
      </p:sp>
      <p:pic>
        <p:nvPicPr>
          <p:cNvPr id="6" name="Picture 5" descr="stick_figure_newly_weds_glued.jpg"/>
          <p:cNvPicPr>
            <a:picLocks noChangeAspect="1"/>
          </p:cNvPicPr>
          <p:nvPr/>
        </p:nvPicPr>
        <p:blipFill>
          <a:blip r:embed="rId2" cstate="print"/>
          <a:stretch>
            <a:fillRect/>
          </a:stretch>
        </p:blipFill>
        <p:spPr>
          <a:xfrm>
            <a:off x="3124200" y="762000"/>
            <a:ext cx="5867400" cy="5286375"/>
          </a:xfrm>
          <a:prstGeom prst="rect">
            <a:avLst/>
          </a:prstGeom>
        </p:spPr>
      </p:pic>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346201"/>
            <a:ext cx="7543800" cy="746761"/>
          </a:xfrm>
        </p:spPr>
        <p:txBody>
          <a:bodyPr/>
          <a:lstStyle/>
          <a:p>
            <a:r>
              <a:rPr lang="en-US" dirty="0" smtClean="0"/>
              <a:t>Man didn’t create marriage…</a:t>
            </a:r>
            <a:endParaRPr lang="en-US" dirty="0"/>
          </a:p>
        </p:txBody>
      </p:sp>
      <p:sp>
        <p:nvSpPr>
          <p:cNvPr id="3" name="Content Placeholder 2"/>
          <p:cNvSpPr>
            <a:spLocks noGrp="1"/>
          </p:cNvSpPr>
          <p:nvPr>
            <p:ph idx="1"/>
          </p:nvPr>
        </p:nvSpPr>
        <p:spPr>
          <a:xfrm>
            <a:off x="457200" y="1905000"/>
            <a:ext cx="8229600" cy="4572000"/>
          </a:xfrm>
        </p:spPr>
        <p:txBody>
          <a:bodyPr>
            <a:normAutofit/>
          </a:bodyPr>
          <a:lstStyle/>
          <a:p>
            <a:r>
              <a:rPr lang="en-US" sz="3600" dirty="0"/>
              <a:t>Gen 2:18  And the LORD God said, "</a:t>
            </a:r>
            <a:r>
              <a:rPr lang="en-US" sz="3600" i="1" dirty="0"/>
              <a:t>It is</a:t>
            </a:r>
            <a:r>
              <a:rPr lang="en-US" sz="3600" dirty="0"/>
              <a:t> </a:t>
            </a:r>
            <a:r>
              <a:rPr lang="en-US" sz="3600" u="sng" dirty="0"/>
              <a:t>not good</a:t>
            </a:r>
            <a:r>
              <a:rPr lang="en-US" sz="3600" dirty="0"/>
              <a:t> that man should be alone; I will make him a </a:t>
            </a:r>
            <a:r>
              <a:rPr lang="en-US" sz="3600" u="sng" dirty="0"/>
              <a:t>helper comparable to him</a:t>
            </a:r>
            <a:r>
              <a:rPr lang="en-US" sz="3600" dirty="0" smtClean="0"/>
              <a:t>.“</a:t>
            </a:r>
          </a:p>
          <a:p>
            <a:endParaRPr lang="en-US" sz="3600" dirty="0"/>
          </a:p>
          <a:p>
            <a:pPr lvl="1"/>
            <a:r>
              <a:rPr lang="en-US" sz="3600" dirty="0" smtClean="0"/>
              <a:t>Wasn’t good…that man was alone.</a:t>
            </a:r>
          </a:p>
          <a:p>
            <a:pPr lvl="1"/>
            <a:r>
              <a:rPr lang="en-US" sz="3600" dirty="0" smtClean="0"/>
              <a:t>Men and women need each other…</a:t>
            </a:r>
          </a:p>
          <a:p>
            <a:pPr lvl="2"/>
            <a:endParaRPr lang="en-US" sz="3600" dirty="0" smtClean="0"/>
          </a:p>
        </p:txBody>
      </p:sp>
      <p:sp>
        <p:nvSpPr>
          <p:cNvPr id="4" name="Slide Number Placeholder 3"/>
          <p:cNvSpPr>
            <a:spLocks noGrp="1"/>
          </p:cNvSpPr>
          <p:nvPr>
            <p:ph type="sldNum" sz="quarter" idx="12"/>
          </p:nvPr>
        </p:nvSpPr>
        <p:spPr/>
        <p:txBody>
          <a:bodyPr/>
          <a:lstStyle/>
          <a:p>
            <a:fld id="{B3F68916-3B2B-482D-86D8-EBA04C7EF1F0}" type="slidenum">
              <a:rPr lang="en-US" smtClean="0"/>
              <a:t>11</a:t>
            </a:fld>
            <a:endParaRPr lang="en-US"/>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1" y="-152400"/>
            <a:ext cx="7543800" cy="1450757"/>
          </a:xfrm>
        </p:spPr>
        <p:txBody>
          <a:bodyPr/>
          <a:lstStyle/>
          <a:p>
            <a:r>
              <a:rPr lang="en-US" dirty="0" smtClean="0"/>
              <a:t>A helper…</a:t>
            </a:r>
            <a:endParaRPr lang="en-US" dirty="0"/>
          </a:p>
        </p:txBody>
      </p:sp>
      <p:sp>
        <p:nvSpPr>
          <p:cNvPr id="3" name="Content Placeholder 2"/>
          <p:cNvSpPr>
            <a:spLocks noGrp="1"/>
          </p:cNvSpPr>
          <p:nvPr>
            <p:ph idx="1"/>
          </p:nvPr>
        </p:nvSpPr>
        <p:spPr>
          <a:xfrm>
            <a:off x="685801" y="1845734"/>
            <a:ext cx="7680960" cy="4326466"/>
          </a:xfrm>
        </p:spPr>
        <p:txBody>
          <a:bodyPr>
            <a:normAutofit/>
          </a:bodyPr>
          <a:lstStyle/>
          <a:p>
            <a:r>
              <a:rPr lang="en-US" sz="3600" dirty="0" smtClean="0"/>
              <a:t>NKJV: a helper comparable to him</a:t>
            </a:r>
          </a:p>
          <a:p>
            <a:r>
              <a:rPr lang="en-US" sz="3600" dirty="0" smtClean="0"/>
              <a:t>KJV</a:t>
            </a:r>
            <a:r>
              <a:rPr lang="en-US" sz="3600" dirty="0"/>
              <a:t>: A help meet for him</a:t>
            </a:r>
          </a:p>
          <a:p>
            <a:r>
              <a:rPr lang="en-US" sz="3600" dirty="0"/>
              <a:t>NLT:  A helper who is just right for him.</a:t>
            </a:r>
          </a:p>
          <a:p>
            <a:r>
              <a:rPr lang="en-US" sz="3600" dirty="0" smtClean="0"/>
              <a:t>Clarke Commentary: Literally </a:t>
            </a:r>
            <a:r>
              <a:rPr lang="en-US" sz="3600" dirty="0"/>
              <a:t>“helper” would be translated one like, or as </a:t>
            </a:r>
            <a:r>
              <a:rPr lang="en-US" sz="3600" dirty="0" smtClean="0"/>
              <a:t>himself, standing opposite to or before him</a:t>
            </a:r>
          </a:p>
          <a:p>
            <a:pPr>
              <a:buNone/>
            </a:pPr>
            <a:endParaRPr lang="en-US" dirty="0"/>
          </a:p>
        </p:txBody>
      </p:sp>
      <p:sp>
        <p:nvSpPr>
          <p:cNvPr id="4" name="Slide Number Placeholder 3"/>
          <p:cNvSpPr>
            <a:spLocks noGrp="1"/>
          </p:cNvSpPr>
          <p:nvPr>
            <p:ph type="sldNum" sz="quarter" idx="12"/>
          </p:nvPr>
        </p:nvSpPr>
        <p:spPr/>
        <p:txBody>
          <a:bodyPr/>
          <a:lstStyle/>
          <a:p>
            <a:fld id="{B3F68916-3B2B-482D-86D8-EBA04C7EF1F0}" type="slidenum">
              <a:rPr lang="en-US" smtClean="0"/>
              <a:t>12</a:t>
            </a:fld>
            <a:endParaRPr lang="en-US"/>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ditch to the other…</a:t>
            </a:r>
            <a:endParaRPr lang="en-US" dirty="0"/>
          </a:p>
        </p:txBody>
      </p:sp>
      <p:sp>
        <p:nvSpPr>
          <p:cNvPr id="8" name="Slide Number Placeholder 7"/>
          <p:cNvSpPr>
            <a:spLocks noGrp="1"/>
          </p:cNvSpPr>
          <p:nvPr>
            <p:ph type="sldNum" sz="quarter" idx="12"/>
          </p:nvPr>
        </p:nvSpPr>
        <p:spPr/>
        <p:txBody>
          <a:bodyPr/>
          <a:lstStyle/>
          <a:p>
            <a:fld id="{B3F68916-3B2B-482D-86D8-EBA04C7EF1F0}" type="slidenum">
              <a:rPr lang="en-US" smtClean="0"/>
              <a:t>13</a:t>
            </a:fld>
            <a:endParaRPr lang="en-US"/>
          </a:p>
        </p:txBody>
      </p:sp>
      <p:pic>
        <p:nvPicPr>
          <p:cNvPr id="4" name="Picture 3" descr="Ditch.jpg"/>
          <p:cNvPicPr>
            <a:picLocks noChangeAspect="1"/>
          </p:cNvPicPr>
          <p:nvPr/>
        </p:nvPicPr>
        <p:blipFill>
          <a:blip r:embed="rId2" cstate="print"/>
          <a:stretch>
            <a:fillRect/>
          </a:stretch>
        </p:blipFill>
        <p:spPr>
          <a:xfrm>
            <a:off x="0" y="1066799"/>
            <a:ext cx="9144000" cy="5791201"/>
          </a:xfrm>
          <a:prstGeom prst="rect">
            <a:avLst/>
          </a:prstGeom>
        </p:spPr>
      </p:pic>
      <p:sp>
        <p:nvSpPr>
          <p:cNvPr id="6" name="TextBox 5"/>
          <p:cNvSpPr txBox="1"/>
          <p:nvPr/>
        </p:nvSpPr>
        <p:spPr>
          <a:xfrm>
            <a:off x="152400" y="1066799"/>
            <a:ext cx="2590800" cy="3046988"/>
          </a:xfrm>
          <a:prstGeom prst="rect">
            <a:avLst/>
          </a:prstGeom>
          <a:noFill/>
        </p:spPr>
        <p:txBody>
          <a:bodyPr wrap="square" rtlCol="0">
            <a:spAutoFit/>
          </a:bodyPr>
          <a:lstStyle/>
          <a:p>
            <a:pPr>
              <a:buFont typeface="Arial" pitchFamily="34" charset="0"/>
              <a:buChar char="•"/>
            </a:pPr>
            <a:r>
              <a:rPr lang="en-US" sz="2400" dirty="0" smtClean="0"/>
              <a:t>Men oppressed women</a:t>
            </a:r>
          </a:p>
          <a:p>
            <a:pPr>
              <a:buFont typeface="Arial" pitchFamily="34" charset="0"/>
              <a:buChar char="•"/>
            </a:pPr>
            <a:r>
              <a:rPr lang="en-US" sz="2400" dirty="0" smtClean="0"/>
              <a:t>“Women are inferior”</a:t>
            </a:r>
          </a:p>
          <a:p>
            <a:pPr>
              <a:buFont typeface="Arial" pitchFamily="34" charset="0"/>
              <a:buChar char="•"/>
            </a:pPr>
            <a:r>
              <a:rPr lang="en-US" sz="2400" dirty="0" smtClean="0"/>
              <a:t>Selfish Decisions</a:t>
            </a:r>
          </a:p>
          <a:p>
            <a:pPr>
              <a:buFont typeface="Arial" pitchFamily="34" charset="0"/>
              <a:buChar char="•"/>
            </a:pPr>
            <a:r>
              <a:rPr lang="en-US" sz="2400" dirty="0" smtClean="0"/>
              <a:t>“Serve Me”</a:t>
            </a:r>
          </a:p>
          <a:p>
            <a:pPr>
              <a:buFont typeface="Arial" pitchFamily="34" charset="0"/>
              <a:buChar char="•"/>
            </a:pPr>
            <a:r>
              <a:rPr lang="en-US" sz="2400" dirty="0" smtClean="0"/>
              <a:t>Women’s opinion doesn’t matter</a:t>
            </a:r>
          </a:p>
        </p:txBody>
      </p:sp>
      <p:sp>
        <p:nvSpPr>
          <p:cNvPr id="7" name="TextBox 6"/>
          <p:cNvSpPr txBox="1"/>
          <p:nvPr/>
        </p:nvSpPr>
        <p:spPr>
          <a:xfrm>
            <a:off x="6240780" y="1066799"/>
            <a:ext cx="2514600" cy="2308324"/>
          </a:xfrm>
          <a:prstGeom prst="rect">
            <a:avLst/>
          </a:prstGeom>
          <a:noFill/>
        </p:spPr>
        <p:txBody>
          <a:bodyPr wrap="square" rtlCol="0">
            <a:spAutoFit/>
          </a:bodyPr>
          <a:lstStyle/>
          <a:p>
            <a:pPr>
              <a:buFont typeface="Arial" pitchFamily="34" charset="0"/>
              <a:buChar char="•"/>
            </a:pPr>
            <a:r>
              <a:rPr lang="en-US" sz="2400" dirty="0" smtClean="0"/>
              <a:t>Don’t need men</a:t>
            </a:r>
          </a:p>
          <a:p>
            <a:pPr>
              <a:buFont typeface="Arial" pitchFamily="34" charset="0"/>
              <a:buChar char="•"/>
            </a:pPr>
            <a:r>
              <a:rPr lang="en-US" sz="2400" dirty="0" smtClean="0"/>
              <a:t>“No man is going to tell me what to do.”</a:t>
            </a:r>
          </a:p>
          <a:p>
            <a:pPr>
              <a:buFont typeface="Arial" pitchFamily="34" charset="0"/>
              <a:buChar char="•"/>
            </a:pPr>
            <a:r>
              <a:rPr lang="en-US" sz="2400" dirty="0" smtClean="0"/>
              <a:t>“Why should he be in charge”</a:t>
            </a:r>
            <a:endParaRPr lang="en-US" sz="2400" dirty="0"/>
          </a:p>
        </p:txBody>
      </p:sp>
      <p:sp>
        <p:nvSpPr>
          <p:cNvPr id="9" name="Title 1"/>
          <p:cNvSpPr txBox="1">
            <a:spLocks/>
          </p:cNvSpPr>
          <p:nvPr/>
        </p:nvSpPr>
        <p:spPr>
          <a:xfrm>
            <a:off x="3090603" y="-550181"/>
            <a:ext cx="2852998"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dirty="0" smtClean="0"/>
              <a:t>Ditches…</a:t>
            </a:r>
            <a:endParaRPr lang="en-US" dirty="0"/>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856396"/>
          </a:xfrm>
        </p:spPr>
        <p:txBody>
          <a:bodyPr/>
          <a:lstStyle/>
          <a:p>
            <a:r>
              <a:rPr lang="en-US" dirty="0" smtClean="0"/>
              <a:t>What does God say?</a:t>
            </a:r>
            <a:endParaRPr lang="en-US" dirty="0"/>
          </a:p>
        </p:txBody>
      </p:sp>
      <p:sp>
        <p:nvSpPr>
          <p:cNvPr id="3" name="Content Placeholder 2"/>
          <p:cNvSpPr>
            <a:spLocks noGrp="1"/>
          </p:cNvSpPr>
          <p:nvPr>
            <p:ph idx="1"/>
          </p:nvPr>
        </p:nvSpPr>
        <p:spPr>
          <a:xfrm>
            <a:off x="822960" y="1845734"/>
            <a:ext cx="7543800" cy="4326466"/>
          </a:xfrm>
        </p:spPr>
        <p:txBody>
          <a:bodyPr>
            <a:normAutofit/>
          </a:bodyPr>
          <a:lstStyle/>
          <a:p>
            <a:r>
              <a:rPr lang="en-US" sz="3600" dirty="0" smtClean="0"/>
              <a:t>God defines the roles and family order</a:t>
            </a:r>
          </a:p>
          <a:p>
            <a:r>
              <a:rPr lang="en-US" sz="3600" dirty="0" smtClean="0"/>
              <a:t>Both </a:t>
            </a:r>
            <a:r>
              <a:rPr lang="en-US" sz="3600" dirty="0" smtClean="0"/>
              <a:t>roles </a:t>
            </a:r>
            <a:r>
              <a:rPr lang="en-US" sz="3600" dirty="0" smtClean="0"/>
              <a:t>are vitally important</a:t>
            </a:r>
          </a:p>
          <a:p>
            <a:r>
              <a:rPr lang="en-US" sz="3600" dirty="0" smtClean="0"/>
              <a:t>Different roles…not lesser roles</a:t>
            </a:r>
          </a:p>
          <a:p>
            <a:r>
              <a:rPr lang="en-US" sz="3600" dirty="0" smtClean="0"/>
              <a:t>Each role is a needed blessing to the other</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14</a:t>
            </a:fld>
            <a:endParaRPr lang="en-US"/>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090" y="-350868"/>
            <a:ext cx="7543800" cy="1450757"/>
          </a:xfrm>
        </p:spPr>
        <p:txBody>
          <a:bodyPr/>
          <a:lstStyle/>
          <a:p>
            <a:r>
              <a:rPr lang="en-US" dirty="0" smtClean="0"/>
              <a:t>Heirs together…</a:t>
            </a:r>
            <a:endParaRPr lang="en-US" dirty="0"/>
          </a:p>
        </p:txBody>
      </p:sp>
      <p:sp>
        <p:nvSpPr>
          <p:cNvPr id="3" name="Content Placeholder 2"/>
          <p:cNvSpPr>
            <a:spLocks noGrp="1"/>
          </p:cNvSpPr>
          <p:nvPr>
            <p:ph idx="1"/>
          </p:nvPr>
        </p:nvSpPr>
        <p:spPr>
          <a:xfrm>
            <a:off x="457200" y="1828800"/>
            <a:ext cx="8229600" cy="4648200"/>
          </a:xfrm>
        </p:spPr>
        <p:txBody>
          <a:bodyPr>
            <a:normAutofit/>
          </a:bodyPr>
          <a:lstStyle/>
          <a:p>
            <a:r>
              <a:rPr lang="en-US" sz="3600" b="1" dirty="0"/>
              <a:t>1Pe 3:7</a:t>
            </a:r>
            <a:r>
              <a:rPr lang="en-US" sz="3600" dirty="0"/>
              <a:t>  Husbands, likewise, dwell with </a:t>
            </a:r>
            <a:r>
              <a:rPr lang="en-US" sz="3600" i="1" dirty="0"/>
              <a:t>them</a:t>
            </a:r>
            <a:r>
              <a:rPr lang="en-US" sz="3600" dirty="0"/>
              <a:t> with understanding, </a:t>
            </a:r>
            <a:r>
              <a:rPr lang="en-US" sz="3600" u="sng" dirty="0"/>
              <a:t>giving honor </a:t>
            </a:r>
            <a:r>
              <a:rPr lang="en-US" sz="3600" dirty="0"/>
              <a:t>to the wife, as to the weaker </a:t>
            </a:r>
            <a:r>
              <a:rPr lang="en-US" sz="3600" dirty="0" smtClean="0"/>
              <a:t>vessel, </a:t>
            </a:r>
          </a:p>
          <a:p>
            <a:r>
              <a:rPr lang="en-US" sz="3600" dirty="0" smtClean="0"/>
              <a:t>and </a:t>
            </a:r>
            <a:r>
              <a:rPr lang="en-US" sz="3600" dirty="0"/>
              <a:t>as </a:t>
            </a:r>
            <a:r>
              <a:rPr lang="en-US" sz="3600" i="1" u="sng" dirty="0"/>
              <a:t>being</a:t>
            </a:r>
            <a:r>
              <a:rPr lang="en-US" sz="3600" u="sng" dirty="0"/>
              <a:t> heirs together </a:t>
            </a:r>
            <a:r>
              <a:rPr lang="en-US" sz="3600" dirty="0"/>
              <a:t>of the grace of life, that your prayers may not be hindered. </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15</a:t>
            </a:fld>
            <a:endParaRPr lang="en-US"/>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813285"/>
          </a:xfrm>
        </p:spPr>
        <p:txBody>
          <a:bodyPr/>
          <a:lstStyle/>
          <a:p>
            <a:r>
              <a:rPr lang="en-US" dirty="0" smtClean="0"/>
              <a:t>Heirs together…</a:t>
            </a:r>
            <a:endParaRPr lang="en-US" dirty="0"/>
          </a:p>
        </p:txBody>
      </p:sp>
      <p:sp>
        <p:nvSpPr>
          <p:cNvPr id="3" name="Content Placeholder 2"/>
          <p:cNvSpPr>
            <a:spLocks noGrp="1"/>
          </p:cNvSpPr>
          <p:nvPr>
            <p:ph idx="1"/>
          </p:nvPr>
        </p:nvSpPr>
        <p:spPr>
          <a:xfrm>
            <a:off x="457200" y="1905000"/>
            <a:ext cx="8229600" cy="4572000"/>
          </a:xfrm>
        </p:spPr>
        <p:txBody>
          <a:bodyPr>
            <a:normAutofit/>
          </a:bodyPr>
          <a:lstStyle/>
          <a:p>
            <a:r>
              <a:rPr lang="en-US" sz="3600" b="1" dirty="0"/>
              <a:t>Gal 3:27</a:t>
            </a:r>
            <a:r>
              <a:rPr lang="en-US" sz="3600" dirty="0"/>
              <a:t>  For as many of you as were baptized into Christ have put on Christ. </a:t>
            </a:r>
          </a:p>
          <a:p>
            <a:r>
              <a:rPr lang="en-US" sz="3600" dirty="0"/>
              <a:t>Gal 3:28  There is neither Jew nor Greek, there is neither slave nor free, </a:t>
            </a:r>
            <a:r>
              <a:rPr lang="en-US" sz="3600" u="sng" dirty="0"/>
              <a:t>there is neither male nor female; for you are all one in Christ Jesus. </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16</a:t>
            </a:fld>
            <a:endParaRPr lang="en-US"/>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Why does this matter?</a:t>
            </a:r>
            <a:endParaRPr lang="en-US" dirty="0"/>
          </a:p>
        </p:txBody>
      </p:sp>
      <p:sp>
        <p:nvSpPr>
          <p:cNvPr id="3" name="Content Placeholder 2"/>
          <p:cNvSpPr>
            <a:spLocks noGrp="1"/>
          </p:cNvSpPr>
          <p:nvPr>
            <p:ph idx="1"/>
          </p:nvPr>
        </p:nvSpPr>
        <p:spPr/>
        <p:txBody>
          <a:bodyPr>
            <a:normAutofit/>
          </a:bodyPr>
          <a:lstStyle/>
          <a:p>
            <a:r>
              <a:rPr lang="en-US" sz="3600" dirty="0" smtClean="0"/>
              <a:t>We can’t </a:t>
            </a:r>
            <a:r>
              <a:rPr lang="en-US" sz="3600" dirty="0" smtClean="0"/>
              <a:t>have a marriage that God intended if we don’t see marriage the way that God intend and embrace the roles that God gave us.</a:t>
            </a:r>
          </a:p>
          <a:p>
            <a:endParaRPr lang="en-US" sz="3600" dirty="0"/>
          </a:p>
          <a:p>
            <a:r>
              <a:rPr lang="en-US" sz="3600" dirty="0" smtClean="0"/>
              <a:t>The role we play doesn’t define our value.</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17</a:t>
            </a:fld>
            <a:endParaRPr lang="en-US"/>
          </a:p>
        </p:txBody>
      </p:sp>
    </p:spTree>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become1.jpg"/>
          <p:cNvPicPr>
            <a:picLocks noChangeAspect="1"/>
          </p:cNvPicPr>
          <p:nvPr/>
        </p:nvPicPr>
        <p:blipFill>
          <a:blip r:embed="rId2" cstate="print"/>
          <a:stretch>
            <a:fillRect/>
          </a:stretch>
        </p:blipFill>
        <p:spPr>
          <a:xfrm>
            <a:off x="0" y="-228600"/>
            <a:ext cx="9144000" cy="6781800"/>
          </a:xfrm>
          <a:prstGeom prst="rect">
            <a:avLst/>
          </a:prstGeom>
        </p:spPr>
      </p:pic>
      <p:sp>
        <p:nvSpPr>
          <p:cNvPr id="5" name="Slide Number Placeholder 4"/>
          <p:cNvSpPr>
            <a:spLocks noGrp="1"/>
          </p:cNvSpPr>
          <p:nvPr>
            <p:ph type="sldNum" sz="quarter" idx="12"/>
          </p:nvPr>
        </p:nvSpPr>
        <p:spPr/>
        <p:txBody>
          <a:bodyPr/>
          <a:lstStyle/>
          <a:p>
            <a:fld id="{B3F68916-3B2B-482D-86D8-EBA04C7EF1F0}" type="slidenum">
              <a:rPr lang="en-US" smtClean="0"/>
              <a:t>18</a:t>
            </a:fld>
            <a:endParaRPr lang="en-US"/>
          </a:p>
        </p:txBody>
      </p:sp>
    </p:spTree>
  </p:cSld>
  <p:clrMapOvr>
    <a:masterClrMapping/>
  </p:clrMapOvr>
  <p:transition>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9236"/>
            <a:ext cx="7543800" cy="1450757"/>
          </a:xfrm>
        </p:spPr>
        <p:txBody>
          <a:bodyPr>
            <a:normAutofit fontScale="90000"/>
          </a:bodyPr>
          <a:lstStyle/>
          <a:p>
            <a:r>
              <a:rPr lang="en-US" dirty="0" smtClean="0"/>
              <a:t>Two Commands that can drastically change your marriage…</a:t>
            </a:r>
            <a:endParaRPr lang="en-US" dirty="0"/>
          </a:p>
        </p:txBody>
      </p:sp>
      <p:sp>
        <p:nvSpPr>
          <p:cNvPr id="3" name="Content Placeholder 2"/>
          <p:cNvSpPr>
            <a:spLocks noGrp="1"/>
          </p:cNvSpPr>
          <p:nvPr>
            <p:ph idx="1"/>
          </p:nvPr>
        </p:nvSpPr>
        <p:spPr>
          <a:xfrm>
            <a:off x="266700" y="1747884"/>
            <a:ext cx="8610600" cy="4648200"/>
          </a:xfrm>
        </p:spPr>
        <p:txBody>
          <a:bodyPr>
            <a:noAutofit/>
          </a:bodyPr>
          <a:lstStyle/>
          <a:p>
            <a:r>
              <a:rPr lang="en-US" sz="3600" dirty="0"/>
              <a:t>Eph 5:33  </a:t>
            </a:r>
            <a:r>
              <a:rPr lang="en-US" sz="3600" dirty="0" smtClean="0"/>
              <a:t>(NLT) – “So </a:t>
            </a:r>
            <a:r>
              <a:rPr lang="en-US" sz="3600" dirty="0"/>
              <a:t>again I say, each man </a:t>
            </a:r>
            <a:r>
              <a:rPr lang="en-US" sz="3600" u="sng" dirty="0"/>
              <a:t>must love </a:t>
            </a:r>
            <a:r>
              <a:rPr lang="en-US" sz="3600" dirty="0"/>
              <a:t>his wife as he loves himself, and the wife </a:t>
            </a:r>
            <a:r>
              <a:rPr lang="en-US" sz="3600" u="sng" dirty="0"/>
              <a:t>must respect </a:t>
            </a:r>
            <a:r>
              <a:rPr lang="en-US" sz="3600" dirty="0"/>
              <a:t>her husband</a:t>
            </a:r>
            <a:r>
              <a:rPr lang="en-US" sz="3600" dirty="0" smtClean="0"/>
              <a:t>.”</a:t>
            </a:r>
          </a:p>
          <a:p>
            <a:endParaRPr lang="en-US" sz="3200" dirty="0" smtClean="0"/>
          </a:p>
          <a:p>
            <a:r>
              <a:rPr lang="en-US" sz="3600" dirty="0" smtClean="0"/>
              <a:t>Husband Command – Must love his wife as he loves himself. (Agape – unconditional love)</a:t>
            </a:r>
          </a:p>
          <a:p>
            <a:r>
              <a:rPr lang="en-US" sz="3600" dirty="0" smtClean="0"/>
              <a:t>Wife Command – Must respect her husband.  (Show him reverence)</a:t>
            </a:r>
          </a:p>
          <a:p>
            <a:endParaRPr lang="en-US" sz="3600" dirty="0" smtClean="0"/>
          </a:p>
        </p:txBody>
      </p:sp>
      <p:sp>
        <p:nvSpPr>
          <p:cNvPr id="4" name="Slide Number Placeholder 3"/>
          <p:cNvSpPr>
            <a:spLocks noGrp="1"/>
          </p:cNvSpPr>
          <p:nvPr>
            <p:ph type="sldNum" sz="quarter" idx="12"/>
          </p:nvPr>
        </p:nvSpPr>
        <p:spPr/>
        <p:txBody>
          <a:bodyPr/>
          <a:lstStyle/>
          <a:p>
            <a:fld id="{B3F68916-3B2B-482D-86D8-EBA04C7EF1F0}" type="slidenum">
              <a:rPr lang="en-US" smtClean="0"/>
              <a:t>19</a:t>
            </a:fld>
            <a:endParaRPr lang="en-US"/>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18" y="183866"/>
            <a:ext cx="7543800" cy="1051561"/>
          </a:xfrm>
        </p:spPr>
        <p:txBody>
          <a:bodyPr/>
          <a:lstStyle/>
          <a:p>
            <a:r>
              <a:rPr lang="en-US" dirty="0" smtClean="0"/>
              <a:t>10 couples say “I Do!”</a:t>
            </a:r>
            <a:endParaRPr lang="en-US" dirty="0"/>
          </a:p>
        </p:txBody>
      </p:sp>
      <p:sp>
        <p:nvSpPr>
          <p:cNvPr id="16" name="Slide Number Placeholder 15"/>
          <p:cNvSpPr>
            <a:spLocks noGrp="1"/>
          </p:cNvSpPr>
          <p:nvPr>
            <p:ph type="sldNum" sz="quarter" idx="12"/>
          </p:nvPr>
        </p:nvSpPr>
        <p:spPr/>
        <p:txBody>
          <a:bodyPr/>
          <a:lstStyle/>
          <a:p>
            <a:fld id="{B3F68916-3B2B-482D-86D8-EBA04C7EF1F0}" type="slidenum">
              <a:rPr lang="en-US" smtClean="0"/>
              <a:t>2</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1524000" cy="1524000"/>
          </a:xfrm>
          <a:prstGeom prst="rect">
            <a:avLst/>
          </a:prstGeom>
        </p:spPr>
      </p:pic>
      <p:pic>
        <p:nvPicPr>
          <p:cNvPr id="7" name="Picture 6" descr="stick_figure_newly_weds.jpg"/>
          <p:cNvPicPr>
            <a:picLocks noChangeAspect="1"/>
          </p:cNvPicPr>
          <p:nvPr/>
        </p:nvPicPr>
        <p:blipFill>
          <a:blip r:embed="rId2" cstate="print"/>
          <a:stretch>
            <a:fillRect/>
          </a:stretch>
        </p:blipFill>
        <p:spPr>
          <a:xfrm>
            <a:off x="1981200" y="2286000"/>
            <a:ext cx="1524000" cy="1524000"/>
          </a:xfrm>
          <a:prstGeom prst="rect">
            <a:avLst/>
          </a:prstGeom>
        </p:spPr>
      </p:pic>
      <p:pic>
        <p:nvPicPr>
          <p:cNvPr id="8" name="Picture 7" descr="stick_figure_newly_weds.jpg"/>
          <p:cNvPicPr>
            <a:picLocks noChangeAspect="1"/>
          </p:cNvPicPr>
          <p:nvPr/>
        </p:nvPicPr>
        <p:blipFill>
          <a:blip r:embed="rId2" cstate="print"/>
          <a:stretch>
            <a:fillRect/>
          </a:stretch>
        </p:blipFill>
        <p:spPr>
          <a:xfrm>
            <a:off x="3886200" y="1524000"/>
            <a:ext cx="1524000" cy="1524000"/>
          </a:xfrm>
          <a:prstGeom prst="rect">
            <a:avLst/>
          </a:prstGeom>
        </p:spPr>
      </p:pic>
      <p:pic>
        <p:nvPicPr>
          <p:cNvPr id="9" name="Picture 8" descr="stick_figure_newly_weds.jpg"/>
          <p:cNvPicPr>
            <a:picLocks noChangeAspect="1"/>
          </p:cNvPicPr>
          <p:nvPr/>
        </p:nvPicPr>
        <p:blipFill>
          <a:blip r:embed="rId2" cstate="print"/>
          <a:stretch>
            <a:fillRect/>
          </a:stretch>
        </p:blipFill>
        <p:spPr>
          <a:xfrm>
            <a:off x="5638800" y="2133600"/>
            <a:ext cx="1524000" cy="1524000"/>
          </a:xfrm>
          <a:prstGeom prst="rect">
            <a:avLst/>
          </a:prstGeom>
        </p:spPr>
      </p:pic>
      <p:pic>
        <p:nvPicPr>
          <p:cNvPr id="10" name="Picture 9" descr="stick_figure_newly_weds.jpg"/>
          <p:cNvPicPr>
            <a:picLocks noChangeAspect="1"/>
          </p:cNvPicPr>
          <p:nvPr/>
        </p:nvPicPr>
        <p:blipFill>
          <a:blip r:embed="rId2" cstate="print"/>
          <a:stretch>
            <a:fillRect/>
          </a:stretch>
        </p:blipFill>
        <p:spPr>
          <a:xfrm>
            <a:off x="7315200" y="1524000"/>
            <a:ext cx="1524000" cy="1524000"/>
          </a:xfrm>
          <a:prstGeom prst="rect">
            <a:avLst/>
          </a:prstGeom>
        </p:spPr>
      </p:pic>
      <p:pic>
        <p:nvPicPr>
          <p:cNvPr id="11" name="Picture 10" descr="stick_figure_newly_weds.jpg"/>
          <p:cNvPicPr>
            <a:picLocks noChangeAspect="1"/>
          </p:cNvPicPr>
          <p:nvPr/>
        </p:nvPicPr>
        <p:blipFill>
          <a:blip r:embed="rId2" cstate="print"/>
          <a:stretch>
            <a:fillRect/>
          </a:stretch>
        </p:blipFill>
        <p:spPr>
          <a:xfrm>
            <a:off x="304800" y="4191000"/>
            <a:ext cx="1524000" cy="1524000"/>
          </a:xfrm>
          <a:prstGeom prst="rect">
            <a:avLst/>
          </a:prstGeom>
        </p:spPr>
      </p:pic>
      <p:pic>
        <p:nvPicPr>
          <p:cNvPr id="12" name="Picture 11" descr="stick_figure_newly_weds.jpg"/>
          <p:cNvPicPr>
            <a:picLocks noChangeAspect="1"/>
          </p:cNvPicPr>
          <p:nvPr/>
        </p:nvPicPr>
        <p:blipFill>
          <a:blip r:embed="rId2" cstate="print"/>
          <a:stretch>
            <a:fillRect/>
          </a:stretch>
        </p:blipFill>
        <p:spPr>
          <a:xfrm>
            <a:off x="2078182" y="4800600"/>
            <a:ext cx="1524000" cy="1524000"/>
          </a:xfrm>
          <a:prstGeom prst="rect">
            <a:avLst/>
          </a:prstGeom>
        </p:spPr>
      </p:pic>
      <p:pic>
        <p:nvPicPr>
          <p:cNvPr id="13" name="Picture 12" descr="stick_figure_newly_weds.jpg"/>
          <p:cNvPicPr>
            <a:picLocks noChangeAspect="1"/>
          </p:cNvPicPr>
          <p:nvPr/>
        </p:nvPicPr>
        <p:blipFill>
          <a:blip r:embed="rId2" cstate="print"/>
          <a:stretch>
            <a:fillRect/>
          </a:stretch>
        </p:blipFill>
        <p:spPr>
          <a:xfrm>
            <a:off x="3962400" y="4191000"/>
            <a:ext cx="1524000" cy="1524000"/>
          </a:xfrm>
          <a:prstGeom prst="rect">
            <a:avLst/>
          </a:prstGeom>
        </p:spPr>
      </p:pic>
      <p:pic>
        <p:nvPicPr>
          <p:cNvPr id="14" name="Picture 13" descr="stick_figure_newly_weds.jpg"/>
          <p:cNvPicPr>
            <a:picLocks noChangeAspect="1"/>
          </p:cNvPicPr>
          <p:nvPr/>
        </p:nvPicPr>
        <p:blipFill>
          <a:blip r:embed="rId2" cstate="print"/>
          <a:stretch>
            <a:fillRect/>
          </a:stretch>
        </p:blipFill>
        <p:spPr>
          <a:xfrm>
            <a:off x="5715000" y="4800600"/>
            <a:ext cx="1524000" cy="1524000"/>
          </a:xfrm>
          <a:prstGeom prst="rect">
            <a:avLst/>
          </a:prstGeom>
        </p:spPr>
      </p:pic>
      <p:pic>
        <p:nvPicPr>
          <p:cNvPr id="15" name="Picture 14" descr="stick_figure_newly_weds.jpg"/>
          <p:cNvPicPr>
            <a:picLocks noChangeAspect="1"/>
          </p:cNvPicPr>
          <p:nvPr/>
        </p:nvPicPr>
        <p:blipFill>
          <a:blip r:embed="rId2" cstate="print"/>
          <a:stretch>
            <a:fillRect/>
          </a:stretch>
        </p:blipFill>
        <p:spPr>
          <a:xfrm>
            <a:off x="7391400" y="4191000"/>
            <a:ext cx="1524000" cy="1524000"/>
          </a:xfrm>
          <a:prstGeom prst="rect">
            <a:avLst/>
          </a:prstGeom>
        </p:spPr>
      </p:pic>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10161"/>
            <a:ext cx="7543800" cy="899161"/>
          </a:xfrm>
        </p:spPr>
        <p:txBody>
          <a:bodyPr/>
          <a:lstStyle/>
          <a:p>
            <a:r>
              <a:rPr lang="en-US" dirty="0" smtClean="0"/>
              <a:t>Why these two commands?</a:t>
            </a:r>
            <a:endParaRPr lang="en-US" dirty="0"/>
          </a:p>
        </p:txBody>
      </p:sp>
      <p:sp>
        <p:nvSpPr>
          <p:cNvPr id="6" name="Slide Number Placeholder 5"/>
          <p:cNvSpPr>
            <a:spLocks noGrp="1"/>
          </p:cNvSpPr>
          <p:nvPr>
            <p:ph type="sldNum" sz="quarter" idx="12"/>
          </p:nvPr>
        </p:nvSpPr>
        <p:spPr/>
        <p:txBody>
          <a:bodyPr/>
          <a:lstStyle/>
          <a:p>
            <a:fld id="{B3F68916-3B2B-482D-86D8-EBA04C7EF1F0}" type="slidenum">
              <a:rPr lang="en-US" smtClean="0"/>
              <a:t>20</a:t>
            </a:fld>
            <a:endParaRPr lang="en-US"/>
          </a:p>
        </p:txBody>
      </p:sp>
      <p:pic>
        <p:nvPicPr>
          <p:cNvPr id="5" name="Picture 4" descr="pumplove.jpg"/>
          <p:cNvPicPr>
            <a:picLocks noChangeAspect="1"/>
          </p:cNvPicPr>
          <p:nvPr/>
        </p:nvPicPr>
        <p:blipFill>
          <a:blip r:embed="rId2" cstate="print"/>
          <a:stretch>
            <a:fillRect/>
          </a:stretch>
        </p:blipFill>
        <p:spPr>
          <a:xfrm>
            <a:off x="1587962" y="914400"/>
            <a:ext cx="5867400" cy="5286375"/>
          </a:xfrm>
          <a:prstGeom prst="rect">
            <a:avLst/>
          </a:prstGeom>
        </p:spPr>
      </p:pic>
    </p:spTree>
  </p:cSld>
  <p:clrMapOvr>
    <a:masterClrMapping/>
  </p:clrMapOvr>
  <p:transition>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0"/>
            <a:ext cx="7543800" cy="822961"/>
          </a:xfrm>
        </p:spPr>
        <p:txBody>
          <a:bodyPr/>
          <a:lstStyle/>
          <a:p>
            <a:r>
              <a:rPr lang="en-US" dirty="0" smtClean="0"/>
              <a:t>Why these two commands?</a:t>
            </a:r>
            <a:endParaRPr lang="en-US" dirty="0"/>
          </a:p>
        </p:txBody>
      </p:sp>
      <p:sp>
        <p:nvSpPr>
          <p:cNvPr id="4" name="Slide Number Placeholder 3"/>
          <p:cNvSpPr>
            <a:spLocks noGrp="1"/>
          </p:cNvSpPr>
          <p:nvPr>
            <p:ph type="sldNum" sz="quarter" idx="12"/>
          </p:nvPr>
        </p:nvSpPr>
        <p:spPr/>
        <p:txBody>
          <a:bodyPr/>
          <a:lstStyle/>
          <a:p>
            <a:fld id="{B3F68916-3B2B-482D-86D8-EBA04C7EF1F0}" type="slidenum">
              <a:rPr lang="en-US" smtClean="0"/>
              <a:t>21</a:t>
            </a:fld>
            <a:endParaRPr lang="en-US"/>
          </a:p>
        </p:txBody>
      </p:sp>
      <p:pic>
        <p:nvPicPr>
          <p:cNvPr id="3" name="Picture 2" descr="pumprespect.jpg"/>
          <p:cNvPicPr>
            <a:picLocks noChangeAspect="1"/>
          </p:cNvPicPr>
          <p:nvPr/>
        </p:nvPicPr>
        <p:blipFill>
          <a:blip r:embed="rId2" cstate="print"/>
          <a:stretch>
            <a:fillRect/>
          </a:stretch>
        </p:blipFill>
        <p:spPr>
          <a:xfrm>
            <a:off x="1527926" y="822961"/>
            <a:ext cx="5867400" cy="5286375"/>
          </a:xfrm>
          <a:prstGeom prst="rect">
            <a:avLst/>
          </a:prstGeom>
        </p:spPr>
      </p:pic>
    </p:spTree>
  </p:cSld>
  <p:clrMapOvr>
    <a:masterClrMapping/>
  </p:clrMapOvr>
  <p:transition>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ecx.images-amazon.com/images/I/51eanPAh9kL.jpg"/>
          <p:cNvPicPr>
            <a:picLocks noChangeAspect="1" noChangeArrowheads="1"/>
          </p:cNvPicPr>
          <p:nvPr/>
        </p:nvPicPr>
        <p:blipFill>
          <a:blip r:embed="rId2" cstate="print"/>
          <a:srcRect/>
          <a:stretch>
            <a:fillRect/>
          </a:stretch>
        </p:blipFill>
        <p:spPr bwMode="auto">
          <a:xfrm>
            <a:off x="1600200" y="-122382"/>
            <a:ext cx="5257800" cy="7010400"/>
          </a:xfrm>
          <a:prstGeom prst="rect">
            <a:avLst/>
          </a:prstGeom>
          <a:noFill/>
        </p:spPr>
      </p:pic>
      <p:sp>
        <p:nvSpPr>
          <p:cNvPr id="5" name="Slide Number Placeholder 4"/>
          <p:cNvSpPr>
            <a:spLocks noGrp="1"/>
          </p:cNvSpPr>
          <p:nvPr>
            <p:ph type="sldNum" sz="quarter" idx="12"/>
          </p:nvPr>
        </p:nvSpPr>
        <p:spPr/>
        <p:txBody>
          <a:bodyPr/>
          <a:lstStyle/>
          <a:p>
            <a:fld id="{B3F68916-3B2B-482D-86D8-EBA04C7EF1F0}" type="slidenum">
              <a:rPr lang="en-US" smtClean="0"/>
              <a:t>22</a:t>
            </a:fld>
            <a:endParaRPr lang="en-US"/>
          </a:p>
        </p:txBody>
      </p:sp>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noendtobooks.com/wp-content/uploads/2013/05/crazy-cycle.jpg"/>
          <p:cNvPicPr>
            <a:picLocks noChangeAspect="1" noChangeArrowheads="1"/>
          </p:cNvPicPr>
          <p:nvPr/>
        </p:nvPicPr>
        <p:blipFill>
          <a:blip r:embed="rId2" cstate="print"/>
          <a:srcRect/>
          <a:stretch>
            <a:fillRect/>
          </a:stretch>
        </p:blipFill>
        <p:spPr bwMode="auto">
          <a:xfrm>
            <a:off x="1200868" y="228600"/>
            <a:ext cx="6716485" cy="5876927"/>
          </a:xfrm>
          <a:prstGeom prst="rect">
            <a:avLst/>
          </a:prstGeom>
          <a:noFill/>
        </p:spPr>
      </p:pic>
      <p:sp>
        <p:nvSpPr>
          <p:cNvPr id="5" name="Slide Number Placeholder 4"/>
          <p:cNvSpPr>
            <a:spLocks noGrp="1"/>
          </p:cNvSpPr>
          <p:nvPr>
            <p:ph type="sldNum" sz="quarter" idx="12"/>
          </p:nvPr>
        </p:nvSpPr>
        <p:spPr/>
        <p:txBody>
          <a:bodyPr/>
          <a:lstStyle/>
          <a:p>
            <a:fld id="{B3F68916-3B2B-482D-86D8-EBA04C7EF1F0}" type="slidenum">
              <a:rPr lang="en-US" smtClean="0"/>
              <a:t>23</a:t>
            </a:fld>
            <a:endParaRPr lang="en-US"/>
          </a:p>
        </p:txBody>
      </p:sp>
    </p:spTree>
  </p:cSld>
  <p:clrMapOvr>
    <a:masterClrMapping/>
  </p:clrMapOvr>
  <p:transition>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289559"/>
            <a:ext cx="7543800" cy="746761"/>
          </a:xfrm>
        </p:spPr>
        <p:txBody>
          <a:bodyPr/>
          <a:lstStyle/>
          <a:p>
            <a:r>
              <a:rPr lang="en-US" dirty="0" smtClean="0"/>
              <a:t>The Result…</a:t>
            </a:r>
            <a:endParaRPr lang="en-US" dirty="0"/>
          </a:p>
        </p:txBody>
      </p:sp>
      <p:sp>
        <p:nvSpPr>
          <p:cNvPr id="27" name="Slide Number Placeholder 26"/>
          <p:cNvSpPr>
            <a:spLocks noGrp="1"/>
          </p:cNvSpPr>
          <p:nvPr>
            <p:ph type="sldNum" sz="quarter" idx="12"/>
          </p:nvPr>
        </p:nvSpPr>
        <p:spPr/>
        <p:txBody>
          <a:bodyPr/>
          <a:lstStyle/>
          <a:p>
            <a:fld id="{B3F68916-3B2B-482D-86D8-EBA04C7EF1F0}" type="slidenum">
              <a:rPr lang="en-US" smtClean="0"/>
              <a:t>24</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1524000" cy="1524000"/>
          </a:xfrm>
          <a:prstGeom prst="rect">
            <a:avLst/>
          </a:prstGeom>
        </p:spPr>
      </p:pic>
      <p:pic>
        <p:nvPicPr>
          <p:cNvPr id="7" name="Picture 6" descr="stick_figure_newly_weds.jpg"/>
          <p:cNvPicPr>
            <a:picLocks noChangeAspect="1"/>
          </p:cNvPicPr>
          <p:nvPr/>
        </p:nvPicPr>
        <p:blipFill>
          <a:blip r:embed="rId2" cstate="print"/>
          <a:stretch>
            <a:fillRect/>
          </a:stretch>
        </p:blipFill>
        <p:spPr>
          <a:xfrm>
            <a:off x="1981200" y="2286000"/>
            <a:ext cx="1524000" cy="1524000"/>
          </a:xfrm>
          <a:prstGeom prst="rect">
            <a:avLst/>
          </a:prstGeom>
        </p:spPr>
      </p:pic>
      <p:pic>
        <p:nvPicPr>
          <p:cNvPr id="8" name="Picture 7" descr="stick_figure_newly_weds.jpg"/>
          <p:cNvPicPr>
            <a:picLocks noChangeAspect="1"/>
          </p:cNvPicPr>
          <p:nvPr/>
        </p:nvPicPr>
        <p:blipFill>
          <a:blip r:embed="rId2" cstate="print"/>
          <a:stretch>
            <a:fillRect/>
          </a:stretch>
        </p:blipFill>
        <p:spPr>
          <a:xfrm>
            <a:off x="3886200" y="1524000"/>
            <a:ext cx="1524000" cy="1524000"/>
          </a:xfrm>
          <a:prstGeom prst="rect">
            <a:avLst/>
          </a:prstGeom>
        </p:spPr>
      </p:pic>
      <p:pic>
        <p:nvPicPr>
          <p:cNvPr id="9" name="Picture 8" descr="stick_figure_newly_weds.jpg"/>
          <p:cNvPicPr>
            <a:picLocks noChangeAspect="1"/>
          </p:cNvPicPr>
          <p:nvPr/>
        </p:nvPicPr>
        <p:blipFill>
          <a:blip r:embed="rId2" cstate="print"/>
          <a:stretch>
            <a:fillRect/>
          </a:stretch>
        </p:blipFill>
        <p:spPr>
          <a:xfrm>
            <a:off x="5638800" y="2133600"/>
            <a:ext cx="1524000" cy="1524000"/>
          </a:xfrm>
          <a:prstGeom prst="rect">
            <a:avLst/>
          </a:prstGeom>
        </p:spPr>
      </p:pic>
      <p:pic>
        <p:nvPicPr>
          <p:cNvPr id="10" name="Picture 9" descr="stick_figure_newly_weds.jpg"/>
          <p:cNvPicPr>
            <a:picLocks noChangeAspect="1"/>
          </p:cNvPicPr>
          <p:nvPr/>
        </p:nvPicPr>
        <p:blipFill>
          <a:blip r:embed="rId2" cstate="print"/>
          <a:stretch>
            <a:fillRect/>
          </a:stretch>
        </p:blipFill>
        <p:spPr>
          <a:xfrm>
            <a:off x="7315200" y="1524000"/>
            <a:ext cx="1524000" cy="1524000"/>
          </a:xfrm>
          <a:prstGeom prst="rect">
            <a:avLst/>
          </a:prstGeom>
        </p:spPr>
      </p:pic>
      <p:pic>
        <p:nvPicPr>
          <p:cNvPr id="11" name="Picture 10" descr="stick_figure_newly_weds.jpg"/>
          <p:cNvPicPr>
            <a:picLocks noChangeAspect="1"/>
          </p:cNvPicPr>
          <p:nvPr/>
        </p:nvPicPr>
        <p:blipFill>
          <a:blip r:embed="rId2" cstate="print"/>
          <a:stretch>
            <a:fillRect/>
          </a:stretch>
        </p:blipFill>
        <p:spPr>
          <a:xfrm>
            <a:off x="304800" y="4191000"/>
            <a:ext cx="1524000" cy="1524000"/>
          </a:xfrm>
          <a:prstGeom prst="rect">
            <a:avLst/>
          </a:prstGeom>
        </p:spPr>
      </p:pic>
      <p:pic>
        <p:nvPicPr>
          <p:cNvPr id="12" name="Picture 11" descr="stick_figure_newly_weds.jpg"/>
          <p:cNvPicPr>
            <a:picLocks noChangeAspect="1"/>
          </p:cNvPicPr>
          <p:nvPr/>
        </p:nvPicPr>
        <p:blipFill>
          <a:blip r:embed="rId2" cstate="print"/>
          <a:stretch>
            <a:fillRect/>
          </a:stretch>
        </p:blipFill>
        <p:spPr>
          <a:xfrm>
            <a:off x="2067791" y="4757986"/>
            <a:ext cx="1524000" cy="1524000"/>
          </a:xfrm>
          <a:prstGeom prst="rect">
            <a:avLst/>
          </a:prstGeom>
        </p:spPr>
      </p:pic>
      <p:pic>
        <p:nvPicPr>
          <p:cNvPr id="13" name="Picture 12" descr="stick_figure_newly_weds.jpg"/>
          <p:cNvPicPr>
            <a:picLocks noChangeAspect="1"/>
          </p:cNvPicPr>
          <p:nvPr/>
        </p:nvPicPr>
        <p:blipFill>
          <a:blip r:embed="rId2" cstate="print"/>
          <a:stretch>
            <a:fillRect/>
          </a:stretch>
        </p:blipFill>
        <p:spPr>
          <a:xfrm>
            <a:off x="3962400" y="4191000"/>
            <a:ext cx="1524000" cy="1524000"/>
          </a:xfrm>
          <a:prstGeom prst="rect">
            <a:avLst/>
          </a:prstGeom>
        </p:spPr>
      </p:pic>
      <p:pic>
        <p:nvPicPr>
          <p:cNvPr id="14" name="Picture 13" descr="stick_figure_newly_weds.jpg"/>
          <p:cNvPicPr>
            <a:picLocks noChangeAspect="1"/>
          </p:cNvPicPr>
          <p:nvPr/>
        </p:nvPicPr>
        <p:blipFill>
          <a:blip r:embed="rId2" cstate="print"/>
          <a:stretch>
            <a:fillRect/>
          </a:stretch>
        </p:blipFill>
        <p:spPr>
          <a:xfrm>
            <a:off x="5715000" y="4800600"/>
            <a:ext cx="1524000" cy="1524000"/>
          </a:xfrm>
          <a:prstGeom prst="rect">
            <a:avLst/>
          </a:prstGeom>
        </p:spPr>
      </p:pic>
      <p:pic>
        <p:nvPicPr>
          <p:cNvPr id="15" name="Picture 14" descr="stick_figure_newly_weds.jpg"/>
          <p:cNvPicPr>
            <a:picLocks noChangeAspect="1"/>
          </p:cNvPicPr>
          <p:nvPr/>
        </p:nvPicPr>
        <p:blipFill>
          <a:blip r:embed="rId2" cstate="print"/>
          <a:stretch>
            <a:fillRect/>
          </a:stretch>
        </p:blipFill>
        <p:spPr>
          <a:xfrm>
            <a:off x="7391400" y="4191000"/>
            <a:ext cx="1524000" cy="1524000"/>
          </a:xfrm>
          <a:prstGeom prst="rect">
            <a:avLst/>
          </a:prstGeom>
        </p:spPr>
      </p:pic>
      <p:pic>
        <p:nvPicPr>
          <p:cNvPr id="16" name="Picture 15" descr="stick_figure_newly_weds_V3.jpg"/>
          <p:cNvPicPr>
            <a:picLocks noChangeAspect="1"/>
          </p:cNvPicPr>
          <p:nvPr/>
        </p:nvPicPr>
        <p:blipFill>
          <a:blip r:embed="rId3" cstate="print"/>
          <a:stretch>
            <a:fillRect/>
          </a:stretch>
        </p:blipFill>
        <p:spPr>
          <a:xfrm>
            <a:off x="381000" y="4191000"/>
            <a:ext cx="1524000" cy="1524000"/>
          </a:xfrm>
          <a:prstGeom prst="rect">
            <a:avLst/>
          </a:prstGeom>
        </p:spPr>
      </p:pic>
      <p:pic>
        <p:nvPicPr>
          <p:cNvPr id="17" name="Picture 16" descr="stick_figure_newly_weds_V3.jpg"/>
          <p:cNvPicPr>
            <a:picLocks noChangeAspect="1"/>
          </p:cNvPicPr>
          <p:nvPr/>
        </p:nvPicPr>
        <p:blipFill>
          <a:blip r:embed="rId3" cstate="print"/>
          <a:stretch>
            <a:fillRect/>
          </a:stretch>
        </p:blipFill>
        <p:spPr>
          <a:xfrm>
            <a:off x="2143991" y="4800600"/>
            <a:ext cx="1524000" cy="1524000"/>
          </a:xfrm>
          <a:prstGeom prst="rect">
            <a:avLst/>
          </a:prstGeom>
        </p:spPr>
      </p:pic>
      <p:pic>
        <p:nvPicPr>
          <p:cNvPr id="18" name="Picture 17" descr="stick_figure_newly_weds_V3.jpg"/>
          <p:cNvPicPr>
            <a:picLocks noChangeAspect="1"/>
          </p:cNvPicPr>
          <p:nvPr/>
        </p:nvPicPr>
        <p:blipFill>
          <a:blip r:embed="rId3" cstate="print"/>
          <a:stretch>
            <a:fillRect/>
          </a:stretch>
        </p:blipFill>
        <p:spPr>
          <a:xfrm>
            <a:off x="4038600" y="4191000"/>
            <a:ext cx="1524000" cy="1524000"/>
          </a:xfrm>
          <a:prstGeom prst="rect">
            <a:avLst/>
          </a:prstGeom>
        </p:spPr>
      </p:pic>
      <p:pic>
        <p:nvPicPr>
          <p:cNvPr id="19" name="Picture 18" descr="stick_figure_newly_weds_V3.jpg"/>
          <p:cNvPicPr>
            <a:picLocks noChangeAspect="1"/>
          </p:cNvPicPr>
          <p:nvPr/>
        </p:nvPicPr>
        <p:blipFill>
          <a:blip r:embed="rId3" cstate="print"/>
          <a:stretch>
            <a:fillRect/>
          </a:stretch>
        </p:blipFill>
        <p:spPr>
          <a:xfrm>
            <a:off x="5791200" y="4800600"/>
            <a:ext cx="1524000" cy="1524000"/>
          </a:xfrm>
          <a:prstGeom prst="rect">
            <a:avLst/>
          </a:prstGeom>
        </p:spPr>
      </p:pic>
      <p:pic>
        <p:nvPicPr>
          <p:cNvPr id="20" name="Picture 19" descr="stick_figure_newly_weds_V3.jpg"/>
          <p:cNvPicPr>
            <a:picLocks noChangeAspect="1"/>
          </p:cNvPicPr>
          <p:nvPr/>
        </p:nvPicPr>
        <p:blipFill>
          <a:blip r:embed="rId3" cstate="print"/>
          <a:stretch>
            <a:fillRect/>
          </a:stretch>
        </p:blipFill>
        <p:spPr>
          <a:xfrm>
            <a:off x="7467600" y="4191000"/>
            <a:ext cx="1524000" cy="1524000"/>
          </a:xfrm>
          <a:prstGeom prst="rect">
            <a:avLst/>
          </a:prstGeom>
        </p:spPr>
      </p:pic>
      <p:pic>
        <p:nvPicPr>
          <p:cNvPr id="21" name="Picture 20" descr="stick_figure_newly_weds_ok.jpg"/>
          <p:cNvPicPr>
            <a:picLocks noChangeAspect="1"/>
          </p:cNvPicPr>
          <p:nvPr/>
        </p:nvPicPr>
        <p:blipFill>
          <a:blip r:embed="rId4" cstate="print"/>
          <a:stretch>
            <a:fillRect/>
          </a:stretch>
        </p:blipFill>
        <p:spPr>
          <a:xfrm>
            <a:off x="228600" y="1524000"/>
            <a:ext cx="1524000" cy="1524000"/>
          </a:xfrm>
          <a:prstGeom prst="rect">
            <a:avLst/>
          </a:prstGeom>
        </p:spPr>
      </p:pic>
      <p:pic>
        <p:nvPicPr>
          <p:cNvPr id="22" name="Picture 21" descr="stick_figure_newly_weds_ok.jpg"/>
          <p:cNvPicPr>
            <a:picLocks noChangeAspect="1"/>
          </p:cNvPicPr>
          <p:nvPr/>
        </p:nvPicPr>
        <p:blipFill>
          <a:blip r:embed="rId4" cstate="print"/>
          <a:stretch>
            <a:fillRect/>
          </a:stretch>
        </p:blipFill>
        <p:spPr>
          <a:xfrm>
            <a:off x="1981200" y="2286000"/>
            <a:ext cx="1524000" cy="1524000"/>
          </a:xfrm>
          <a:prstGeom prst="rect">
            <a:avLst/>
          </a:prstGeom>
        </p:spPr>
      </p:pic>
      <p:pic>
        <p:nvPicPr>
          <p:cNvPr id="24" name="Picture 23" descr="stick_figure_newly_weds_ok.jpg"/>
          <p:cNvPicPr>
            <a:picLocks noChangeAspect="1"/>
          </p:cNvPicPr>
          <p:nvPr/>
        </p:nvPicPr>
        <p:blipFill>
          <a:blip r:embed="rId4" cstate="print"/>
          <a:stretch>
            <a:fillRect/>
          </a:stretch>
        </p:blipFill>
        <p:spPr>
          <a:xfrm>
            <a:off x="5638800" y="2133600"/>
            <a:ext cx="1524000" cy="1524000"/>
          </a:xfrm>
          <a:prstGeom prst="rect">
            <a:avLst/>
          </a:prstGeom>
        </p:spPr>
      </p:pic>
      <p:pic>
        <p:nvPicPr>
          <p:cNvPr id="25" name="Picture 24" descr="stick_figure_newly_weds_ok.jpg"/>
          <p:cNvPicPr>
            <a:picLocks noChangeAspect="1"/>
          </p:cNvPicPr>
          <p:nvPr/>
        </p:nvPicPr>
        <p:blipFill>
          <a:blip r:embed="rId4" cstate="print"/>
          <a:stretch>
            <a:fillRect/>
          </a:stretch>
        </p:blipFill>
        <p:spPr>
          <a:xfrm>
            <a:off x="7315200" y="1524000"/>
            <a:ext cx="1524000" cy="1524000"/>
          </a:xfrm>
          <a:prstGeom prst="rect">
            <a:avLst/>
          </a:prstGeom>
        </p:spPr>
      </p:pic>
      <p:pic>
        <p:nvPicPr>
          <p:cNvPr id="26" name="Picture 25" descr="stick_figure_newly_weds_green.jpg"/>
          <p:cNvPicPr>
            <a:picLocks noChangeAspect="1"/>
          </p:cNvPicPr>
          <p:nvPr/>
        </p:nvPicPr>
        <p:blipFill>
          <a:blip r:embed="rId5" cstate="print"/>
          <a:stretch>
            <a:fillRect/>
          </a:stretch>
        </p:blipFill>
        <p:spPr>
          <a:xfrm>
            <a:off x="3886200" y="1524000"/>
            <a:ext cx="1524000" cy="1524000"/>
          </a:xfrm>
          <a:prstGeom prst="rect">
            <a:avLst/>
          </a:prstGeom>
        </p:spPr>
      </p:pic>
    </p:spTree>
  </p:cSld>
  <p:clrMapOvr>
    <a:masterClrMapping/>
  </p:clrMapOvr>
  <p:transition>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noendtobooks.com/wp-content/uploads/2013/05/crazy-cycle.jpg"/>
          <p:cNvPicPr>
            <a:picLocks noChangeAspect="1" noChangeArrowheads="1"/>
          </p:cNvPicPr>
          <p:nvPr/>
        </p:nvPicPr>
        <p:blipFill>
          <a:blip r:embed="rId2" cstate="print"/>
          <a:srcRect/>
          <a:stretch>
            <a:fillRect/>
          </a:stretch>
        </p:blipFill>
        <p:spPr bwMode="auto">
          <a:xfrm>
            <a:off x="1219341" y="457200"/>
            <a:ext cx="6716485" cy="5876927"/>
          </a:xfrm>
          <a:prstGeom prst="rect">
            <a:avLst/>
          </a:prstGeom>
          <a:noFill/>
        </p:spPr>
      </p:pic>
      <p:sp>
        <p:nvSpPr>
          <p:cNvPr id="3" name="Slide Number Placeholder 2"/>
          <p:cNvSpPr>
            <a:spLocks noGrp="1"/>
          </p:cNvSpPr>
          <p:nvPr>
            <p:ph type="sldNum" sz="quarter" idx="12"/>
          </p:nvPr>
        </p:nvSpPr>
        <p:spPr/>
        <p:txBody>
          <a:bodyPr/>
          <a:lstStyle/>
          <a:p>
            <a:fld id="{B3F68916-3B2B-482D-86D8-EBA04C7EF1F0}" type="slidenum">
              <a:rPr lang="en-US" smtClean="0"/>
              <a:t>25</a:t>
            </a:fld>
            <a:endParaRPr lang="en-US"/>
          </a:p>
        </p:txBody>
      </p:sp>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Conditional or Unconditional?</a:t>
            </a:r>
            <a:endParaRPr lang="en-US" dirty="0"/>
          </a:p>
        </p:txBody>
      </p:sp>
      <p:sp>
        <p:nvSpPr>
          <p:cNvPr id="3" name="Content Placeholder 2"/>
          <p:cNvSpPr>
            <a:spLocks noGrp="1"/>
          </p:cNvSpPr>
          <p:nvPr>
            <p:ph idx="1"/>
          </p:nvPr>
        </p:nvSpPr>
        <p:spPr>
          <a:xfrm>
            <a:off x="304800" y="1845734"/>
            <a:ext cx="8458199" cy="4023360"/>
          </a:xfrm>
        </p:spPr>
        <p:txBody>
          <a:bodyPr>
            <a:noAutofit/>
          </a:bodyPr>
          <a:lstStyle/>
          <a:p>
            <a:r>
              <a:rPr lang="en-US" sz="3600" dirty="0" smtClean="0"/>
              <a:t>“I will love you as long as I am getting respect”</a:t>
            </a:r>
          </a:p>
          <a:p>
            <a:endParaRPr lang="en-US" sz="3600" dirty="0"/>
          </a:p>
          <a:p>
            <a:r>
              <a:rPr lang="en-US" sz="3600" dirty="0" smtClean="0"/>
              <a:t>“I will respect you as long as I am getting love”</a:t>
            </a:r>
          </a:p>
          <a:p>
            <a:endParaRPr lang="en-US" sz="3600" dirty="0"/>
          </a:p>
          <a:p>
            <a:r>
              <a:rPr lang="en-US" sz="3600" dirty="0" smtClean="0"/>
              <a:t>Commands are not linked or contingent…</a:t>
            </a:r>
          </a:p>
        </p:txBody>
      </p:sp>
      <p:sp>
        <p:nvSpPr>
          <p:cNvPr id="4" name="Slide Number Placeholder 3"/>
          <p:cNvSpPr>
            <a:spLocks noGrp="1"/>
          </p:cNvSpPr>
          <p:nvPr>
            <p:ph type="sldNum" sz="quarter" idx="12"/>
          </p:nvPr>
        </p:nvSpPr>
        <p:spPr/>
        <p:txBody>
          <a:bodyPr/>
          <a:lstStyle/>
          <a:p>
            <a:fld id="{B3F68916-3B2B-482D-86D8-EBA04C7EF1F0}" type="slidenum">
              <a:rPr lang="en-US" smtClean="0"/>
              <a:t>26</a:t>
            </a:fld>
            <a:endParaRPr lang="en-US"/>
          </a:p>
        </p:txBody>
      </p:sp>
    </p:spTree>
  </p:cSld>
  <p:clrMapOvr>
    <a:masterClrMapping/>
  </p:clrMapOvr>
  <p:transition>
    <p:wheel spokes="8"/>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703996"/>
          </a:xfrm>
        </p:spPr>
        <p:txBody>
          <a:bodyPr>
            <a:normAutofit fontScale="90000"/>
          </a:bodyPr>
          <a:lstStyle/>
          <a:p>
            <a:r>
              <a:rPr lang="en-US" dirty="0" smtClean="0"/>
              <a:t>Unconditional Love &amp; Respect</a:t>
            </a:r>
            <a:endParaRPr lang="en-US" dirty="0"/>
          </a:p>
        </p:txBody>
      </p:sp>
      <p:sp>
        <p:nvSpPr>
          <p:cNvPr id="3" name="Content Placeholder 2"/>
          <p:cNvSpPr>
            <a:spLocks noGrp="1"/>
          </p:cNvSpPr>
          <p:nvPr>
            <p:ph idx="1"/>
          </p:nvPr>
        </p:nvSpPr>
        <p:spPr>
          <a:xfrm>
            <a:off x="228601" y="1845734"/>
            <a:ext cx="8686800" cy="4023360"/>
          </a:xfrm>
        </p:spPr>
        <p:txBody>
          <a:bodyPr>
            <a:noAutofit/>
          </a:bodyPr>
          <a:lstStyle/>
          <a:p>
            <a:r>
              <a:rPr lang="en-US" sz="3600" dirty="0" smtClean="0"/>
              <a:t>Truth is…</a:t>
            </a:r>
          </a:p>
          <a:p>
            <a:endParaRPr lang="en-US" sz="800" dirty="0"/>
          </a:p>
          <a:p>
            <a:r>
              <a:rPr lang="en-US" sz="3600" dirty="0" smtClean="0"/>
              <a:t>Husband– Commanded to love your wife regardless of whether or not your wife ever obeys God’s command to respect you</a:t>
            </a:r>
          </a:p>
          <a:p>
            <a:endParaRPr lang="en-US" sz="800" dirty="0"/>
          </a:p>
          <a:p>
            <a:r>
              <a:rPr lang="en-US" sz="3600" dirty="0" smtClean="0"/>
              <a:t>Wife – Commanded to respect your husband regardless of whether or not your husband ever obeys God’s command to love you</a:t>
            </a:r>
          </a:p>
        </p:txBody>
      </p:sp>
      <p:sp>
        <p:nvSpPr>
          <p:cNvPr id="4" name="Slide Number Placeholder 3"/>
          <p:cNvSpPr>
            <a:spLocks noGrp="1"/>
          </p:cNvSpPr>
          <p:nvPr>
            <p:ph type="sldNum" sz="quarter" idx="12"/>
          </p:nvPr>
        </p:nvSpPr>
        <p:spPr/>
        <p:txBody>
          <a:bodyPr/>
          <a:lstStyle/>
          <a:p>
            <a:fld id="{B3F68916-3B2B-482D-86D8-EBA04C7EF1F0}" type="slidenum">
              <a:rPr lang="en-US" smtClean="0"/>
              <a:t>27</a:t>
            </a:fld>
            <a:endParaRPr lang="en-US"/>
          </a:p>
        </p:txBody>
      </p:sp>
    </p:spTree>
  </p:cSld>
  <p:clrMapOvr>
    <a:masterClrMapping/>
  </p:clrMapOvr>
  <p:transition>
    <p:wheel spokes="8"/>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Even one person can make a big difference…</a:t>
            </a:r>
            <a:endParaRPr lang="en-US" dirty="0"/>
          </a:p>
        </p:txBody>
      </p:sp>
      <p:sp>
        <p:nvSpPr>
          <p:cNvPr id="3" name="Content Placeholder 2"/>
          <p:cNvSpPr>
            <a:spLocks noGrp="1"/>
          </p:cNvSpPr>
          <p:nvPr>
            <p:ph idx="1"/>
          </p:nvPr>
        </p:nvSpPr>
        <p:spPr>
          <a:xfrm>
            <a:off x="304800" y="1845734"/>
            <a:ext cx="8305799" cy="4023360"/>
          </a:xfrm>
        </p:spPr>
        <p:txBody>
          <a:bodyPr>
            <a:noAutofit/>
          </a:bodyPr>
          <a:lstStyle/>
          <a:p>
            <a:r>
              <a:rPr lang="en-US" sz="3600" b="1" dirty="0"/>
              <a:t>NLT - 1Pe 3:1 </a:t>
            </a:r>
            <a:r>
              <a:rPr lang="en-US" sz="3600" dirty="0"/>
              <a:t>In the same way, you wives must accept the authority of your husbands. Then, even if some refuse to obey the Good News, your godly lives will speak to them without any words. They will be won over </a:t>
            </a:r>
          </a:p>
          <a:p>
            <a:r>
              <a:rPr lang="en-US" sz="3600" b="1" dirty="0"/>
              <a:t>1Pe 3:2</a:t>
            </a:r>
            <a:r>
              <a:rPr lang="en-US" sz="3600" dirty="0"/>
              <a:t>  by observing your pure and reverent lives.</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noendtobooks.com/wp-content/uploads/2013/05/crazy-cycle.jpg"/>
          <p:cNvPicPr>
            <a:picLocks noChangeAspect="1" noChangeArrowheads="1"/>
          </p:cNvPicPr>
          <p:nvPr/>
        </p:nvPicPr>
        <p:blipFill>
          <a:blip r:embed="rId2" cstate="print"/>
          <a:srcRect/>
          <a:stretch>
            <a:fillRect/>
          </a:stretch>
        </p:blipFill>
        <p:spPr bwMode="auto">
          <a:xfrm>
            <a:off x="1295400" y="304800"/>
            <a:ext cx="6716485" cy="5876927"/>
          </a:xfrm>
          <a:prstGeom prst="rect">
            <a:avLst/>
          </a:prstGeom>
          <a:noFill/>
        </p:spPr>
      </p:pic>
      <p:sp>
        <p:nvSpPr>
          <p:cNvPr id="3" name="Slide Number Placeholder 2"/>
          <p:cNvSpPr>
            <a:spLocks noGrp="1"/>
          </p:cNvSpPr>
          <p:nvPr>
            <p:ph type="sldNum" sz="quarter" idx="12"/>
          </p:nvPr>
        </p:nvSpPr>
        <p:spPr/>
        <p:txBody>
          <a:bodyPr/>
          <a:lstStyle/>
          <a:p>
            <a:fld id="{B3F68916-3B2B-482D-86D8-EBA04C7EF1F0}" type="slidenum">
              <a:rPr lang="en-US" smtClean="0"/>
              <a:t>29</a:t>
            </a:fld>
            <a:endParaRPr lang="en-US"/>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526766"/>
            <a:ext cx="7543800" cy="822961"/>
          </a:xfrm>
        </p:spPr>
        <p:txBody>
          <a:bodyPr/>
          <a:lstStyle/>
          <a:p>
            <a:r>
              <a:rPr lang="en-US" dirty="0" smtClean="0"/>
              <a:t>Half will end in divorce…</a:t>
            </a:r>
            <a:endParaRPr lang="en-US" dirty="0"/>
          </a:p>
        </p:txBody>
      </p:sp>
      <p:sp>
        <p:nvSpPr>
          <p:cNvPr id="21" name="Slide Number Placeholder 20"/>
          <p:cNvSpPr>
            <a:spLocks noGrp="1"/>
          </p:cNvSpPr>
          <p:nvPr>
            <p:ph type="sldNum" sz="quarter" idx="12"/>
          </p:nvPr>
        </p:nvSpPr>
        <p:spPr/>
        <p:txBody>
          <a:bodyPr/>
          <a:lstStyle/>
          <a:p>
            <a:fld id="{B3F68916-3B2B-482D-86D8-EBA04C7EF1F0}" type="slidenum">
              <a:rPr lang="en-US" smtClean="0"/>
              <a:t>3</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1524000" cy="1524000"/>
          </a:xfrm>
          <a:prstGeom prst="rect">
            <a:avLst/>
          </a:prstGeom>
        </p:spPr>
      </p:pic>
      <p:pic>
        <p:nvPicPr>
          <p:cNvPr id="7" name="Picture 6" descr="stick_figure_newly_weds.jpg"/>
          <p:cNvPicPr>
            <a:picLocks noChangeAspect="1"/>
          </p:cNvPicPr>
          <p:nvPr/>
        </p:nvPicPr>
        <p:blipFill>
          <a:blip r:embed="rId2" cstate="print"/>
          <a:stretch>
            <a:fillRect/>
          </a:stretch>
        </p:blipFill>
        <p:spPr>
          <a:xfrm>
            <a:off x="1981200" y="2286000"/>
            <a:ext cx="1524000" cy="1524000"/>
          </a:xfrm>
          <a:prstGeom prst="rect">
            <a:avLst/>
          </a:prstGeom>
        </p:spPr>
      </p:pic>
      <p:pic>
        <p:nvPicPr>
          <p:cNvPr id="8" name="Picture 7" descr="stick_figure_newly_weds.jpg"/>
          <p:cNvPicPr>
            <a:picLocks noChangeAspect="1"/>
          </p:cNvPicPr>
          <p:nvPr/>
        </p:nvPicPr>
        <p:blipFill>
          <a:blip r:embed="rId2" cstate="print"/>
          <a:stretch>
            <a:fillRect/>
          </a:stretch>
        </p:blipFill>
        <p:spPr>
          <a:xfrm>
            <a:off x="3886200" y="1524000"/>
            <a:ext cx="1524000" cy="1524000"/>
          </a:xfrm>
          <a:prstGeom prst="rect">
            <a:avLst/>
          </a:prstGeom>
        </p:spPr>
      </p:pic>
      <p:pic>
        <p:nvPicPr>
          <p:cNvPr id="9" name="Picture 8" descr="stick_figure_newly_weds.jpg"/>
          <p:cNvPicPr>
            <a:picLocks noChangeAspect="1"/>
          </p:cNvPicPr>
          <p:nvPr/>
        </p:nvPicPr>
        <p:blipFill>
          <a:blip r:embed="rId2" cstate="print"/>
          <a:stretch>
            <a:fillRect/>
          </a:stretch>
        </p:blipFill>
        <p:spPr>
          <a:xfrm>
            <a:off x="5638800" y="2133600"/>
            <a:ext cx="1524000" cy="1524000"/>
          </a:xfrm>
          <a:prstGeom prst="rect">
            <a:avLst/>
          </a:prstGeom>
        </p:spPr>
      </p:pic>
      <p:pic>
        <p:nvPicPr>
          <p:cNvPr id="10" name="Picture 9" descr="stick_figure_newly_weds.jpg"/>
          <p:cNvPicPr>
            <a:picLocks noChangeAspect="1"/>
          </p:cNvPicPr>
          <p:nvPr/>
        </p:nvPicPr>
        <p:blipFill>
          <a:blip r:embed="rId2" cstate="print"/>
          <a:stretch>
            <a:fillRect/>
          </a:stretch>
        </p:blipFill>
        <p:spPr>
          <a:xfrm>
            <a:off x="7315200" y="1524000"/>
            <a:ext cx="1524000" cy="1524000"/>
          </a:xfrm>
          <a:prstGeom prst="rect">
            <a:avLst/>
          </a:prstGeom>
        </p:spPr>
      </p:pic>
      <p:pic>
        <p:nvPicPr>
          <p:cNvPr id="11" name="Picture 10" descr="stick_figure_newly_weds.jpg"/>
          <p:cNvPicPr>
            <a:picLocks noChangeAspect="1"/>
          </p:cNvPicPr>
          <p:nvPr/>
        </p:nvPicPr>
        <p:blipFill>
          <a:blip r:embed="rId2" cstate="print"/>
          <a:stretch>
            <a:fillRect/>
          </a:stretch>
        </p:blipFill>
        <p:spPr>
          <a:xfrm>
            <a:off x="304800" y="4191000"/>
            <a:ext cx="1524000" cy="1524000"/>
          </a:xfrm>
          <a:prstGeom prst="rect">
            <a:avLst/>
          </a:prstGeom>
        </p:spPr>
      </p:pic>
      <p:pic>
        <p:nvPicPr>
          <p:cNvPr id="12" name="Picture 11" descr="stick_figure_newly_weds.jpg"/>
          <p:cNvPicPr>
            <a:picLocks noChangeAspect="1"/>
          </p:cNvPicPr>
          <p:nvPr/>
        </p:nvPicPr>
        <p:blipFill>
          <a:blip r:embed="rId2" cstate="print"/>
          <a:stretch>
            <a:fillRect/>
          </a:stretch>
        </p:blipFill>
        <p:spPr>
          <a:xfrm>
            <a:off x="2119745" y="4746273"/>
            <a:ext cx="1524000" cy="1524000"/>
          </a:xfrm>
          <a:prstGeom prst="rect">
            <a:avLst/>
          </a:prstGeom>
        </p:spPr>
      </p:pic>
      <p:pic>
        <p:nvPicPr>
          <p:cNvPr id="13" name="Picture 12" descr="stick_figure_newly_weds.jpg"/>
          <p:cNvPicPr>
            <a:picLocks noChangeAspect="1"/>
          </p:cNvPicPr>
          <p:nvPr/>
        </p:nvPicPr>
        <p:blipFill>
          <a:blip r:embed="rId2" cstate="print"/>
          <a:stretch>
            <a:fillRect/>
          </a:stretch>
        </p:blipFill>
        <p:spPr>
          <a:xfrm>
            <a:off x="3962400" y="4191000"/>
            <a:ext cx="1524000" cy="1524000"/>
          </a:xfrm>
          <a:prstGeom prst="rect">
            <a:avLst/>
          </a:prstGeom>
        </p:spPr>
      </p:pic>
      <p:pic>
        <p:nvPicPr>
          <p:cNvPr id="14" name="Picture 13" descr="stick_figure_newly_weds.jpg"/>
          <p:cNvPicPr>
            <a:picLocks noChangeAspect="1"/>
          </p:cNvPicPr>
          <p:nvPr/>
        </p:nvPicPr>
        <p:blipFill>
          <a:blip r:embed="rId2" cstate="print"/>
          <a:stretch>
            <a:fillRect/>
          </a:stretch>
        </p:blipFill>
        <p:spPr>
          <a:xfrm>
            <a:off x="5715000" y="4800600"/>
            <a:ext cx="1524000" cy="1524000"/>
          </a:xfrm>
          <a:prstGeom prst="rect">
            <a:avLst/>
          </a:prstGeom>
        </p:spPr>
      </p:pic>
      <p:pic>
        <p:nvPicPr>
          <p:cNvPr id="15" name="Picture 14" descr="stick_figure_newly_weds.jpg"/>
          <p:cNvPicPr>
            <a:picLocks noChangeAspect="1"/>
          </p:cNvPicPr>
          <p:nvPr/>
        </p:nvPicPr>
        <p:blipFill>
          <a:blip r:embed="rId2" cstate="print"/>
          <a:stretch>
            <a:fillRect/>
          </a:stretch>
        </p:blipFill>
        <p:spPr>
          <a:xfrm>
            <a:off x="7391400" y="4191000"/>
            <a:ext cx="1524000" cy="1524000"/>
          </a:xfrm>
          <a:prstGeom prst="rect">
            <a:avLst/>
          </a:prstGeom>
        </p:spPr>
      </p:pic>
      <p:pic>
        <p:nvPicPr>
          <p:cNvPr id="16" name="Picture 15" descr="stick_figure_newly_weds_V3.jpg"/>
          <p:cNvPicPr>
            <a:picLocks noChangeAspect="1"/>
          </p:cNvPicPr>
          <p:nvPr/>
        </p:nvPicPr>
        <p:blipFill>
          <a:blip r:embed="rId3" cstate="print"/>
          <a:stretch>
            <a:fillRect/>
          </a:stretch>
        </p:blipFill>
        <p:spPr>
          <a:xfrm>
            <a:off x="381000" y="4191000"/>
            <a:ext cx="1524000" cy="1524000"/>
          </a:xfrm>
          <a:prstGeom prst="rect">
            <a:avLst/>
          </a:prstGeom>
        </p:spPr>
      </p:pic>
      <p:pic>
        <p:nvPicPr>
          <p:cNvPr id="17" name="Picture 16" descr="stick_figure_newly_weds_V3.jpg"/>
          <p:cNvPicPr>
            <a:picLocks noChangeAspect="1"/>
          </p:cNvPicPr>
          <p:nvPr/>
        </p:nvPicPr>
        <p:blipFill>
          <a:blip r:embed="rId3" cstate="print"/>
          <a:stretch>
            <a:fillRect/>
          </a:stretch>
        </p:blipFill>
        <p:spPr>
          <a:xfrm>
            <a:off x="2147455" y="4746273"/>
            <a:ext cx="1524000" cy="1524000"/>
          </a:xfrm>
          <a:prstGeom prst="rect">
            <a:avLst/>
          </a:prstGeom>
        </p:spPr>
      </p:pic>
      <p:pic>
        <p:nvPicPr>
          <p:cNvPr id="18" name="Picture 17" descr="stick_figure_newly_weds_V3.jpg"/>
          <p:cNvPicPr>
            <a:picLocks noChangeAspect="1"/>
          </p:cNvPicPr>
          <p:nvPr/>
        </p:nvPicPr>
        <p:blipFill>
          <a:blip r:embed="rId3" cstate="print"/>
          <a:stretch>
            <a:fillRect/>
          </a:stretch>
        </p:blipFill>
        <p:spPr>
          <a:xfrm>
            <a:off x="4038600" y="4191000"/>
            <a:ext cx="1524000" cy="1524000"/>
          </a:xfrm>
          <a:prstGeom prst="rect">
            <a:avLst/>
          </a:prstGeom>
        </p:spPr>
      </p:pic>
      <p:pic>
        <p:nvPicPr>
          <p:cNvPr id="19" name="Picture 18" descr="stick_figure_newly_weds_V3.jpg"/>
          <p:cNvPicPr>
            <a:picLocks noChangeAspect="1"/>
          </p:cNvPicPr>
          <p:nvPr/>
        </p:nvPicPr>
        <p:blipFill>
          <a:blip r:embed="rId3" cstate="print"/>
          <a:stretch>
            <a:fillRect/>
          </a:stretch>
        </p:blipFill>
        <p:spPr>
          <a:xfrm>
            <a:off x="5791200" y="4800600"/>
            <a:ext cx="1524000" cy="1524000"/>
          </a:xfrm>
          <a:prstGeom prst="rect">
            <a:avLst/>
          </a:prstGeom>
        </p:spPr>
      </p:pic>
      <p:pic>
        <p:nvPicPr>
          <p:cNvPr id="20" name="Picture 19" descr="stick_figure_newly_weds_V3.jpg"/>
          <p:cNvPicPr>
            <a:picLocks noChangeAspect="1"/>
          </p:cNvPicPr>
          <p:nvPr/>
        </p:nvPicPr>
        <p:blipFill>
          <a:blip r:embed="rId3" cstate="print"/>
          <a:stretch>
            <a:fillRect/>
          </a:stretch>
        </p:blipFill>
        <p:spPr>
          <a:xfrm>
            <a:off x="7467600" y="4191000"/>
            <a:ext cx="1524000" cy="1524000"/>
          </a:xfrm>
          <a:prstGeom prst="rect">
            <a:avLst/>
          </a:prstGeom>
        </p:spPr>
      </p:pic>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normAutofit/>
          </a:bodyPr>
          <a:lstStyle/>
          <a:p>
            <a:r>
              <a:rPr lang="en-US" dirty="0" smtClean="0"/>
              <a:t>When she’s feeling unloved	</a:t>
            </a:r>
            <a:endParaRPr lang="en-US" dirty="0"/>
          </a:p>
        </p:txBody>
      </p:sp>
      <p:sp>
        <p:nvSpPr>
          <p:cNvPr id="3" name="Content Placeholder 2"/>
          <p:cNvSpPr>
            <a:spLocks noGrp="1"/>
          </p:cNvSpPr>
          <p:nvPr>
            <p:ph idx="1"/>
          </p:nvPr>
        </p:nvSpPr>
        <p:spPr/>
        <p:txBody>
          <a:bodyPr>
            <a:normAutofit/>
          </a:bodyPr>
          <a:lstStyle/>
          <a:p>
            <a:r>
              <a:rPr lang="en-US" sz="3600" dirty="0" smtClean="0"/>
              <a:t>Ask your husband “Did I do something that has made you feel disrespected?”</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30</a:t>
            </a:fld>
            <a:endParaRPr lang="en-US"/>
          </a:p>
        </p:txBody>
      </p:sp>
    </p:spTree>
  </p:cSld>
  <p:clrMapOvr>
    <a:masterClrMapping/>
  </p:clrMapOvr>
  <p:transition>
    <p:wheel spokes="8"/>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6605"/>
            <a:ext cx="8686800" cy="968438"/>
          </a:xfrm>
        </p:spPr>
        <p:txBody>
          <a:bodyPr>
            <a:normAutofit/>
          </a:bodyPr>
          <a:lstStyle/>
          <a:p>
            <a:r>
              <a:rPr lang="en-US" dirty="0" smtClean="0"/>
              <a:t>When he’s feeling disrespected…	</a:t>
            </a:r>
            <a:endParaRPr lang="en-US" dirty="0"/>
          </a:p>
        </p:txBody>
      </p:sp>
      <p:sp>
        <p:nvSpPr>
          <p:cNvPr id="3" name="Content Placeholder 2"/>
          <p:cNvSpPr>
            <a:spLocks noGrp="1"/>
          </p:cNvSpPr>
          <p:nvPr>
            <p:ph idx="1"/>
          </p:nvPr>
        </p:nvSpPr>
        <p:spPr/>
        <p:txBody>
          <a:bodyPr>
            <a:normAutofit/>
          </a:bodyPr>
          <a:lstStyle/>
          <a:p>
            <a:r>
              <a:rPr lang="en-US" sz="3600" dirty="0" smtClean="0"/>
              <a:t>Ask “Did I do something that has made you feel unloved?”</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31</a:t>
            </a:fld>
            <a:endParaRPr lang="en-US"/>
          </a:p>
        </p:txBody>
      </p:sp>
    </p:spTree>
  </p:cSld>
  <p:clrMapOvr>
    <a:masterClrMapping/>
  </p:clrMapOvr>
  <p:transition>
    <p:wheel spokes="8"/>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780196"/>
          </a:xfrm>
        </p:spPr>
        <p:txBody>
          <a:bodyPr/>
          <a:lstStyle/>
          <a:p>
            <a:r>
              <a:rPr lang="en-US" dirty="0" smtClean="0"/>
              <a:t>To Husbands…</a:t>
            </a:r>
            <a:endParaRPr lang="en-US" dirty="0"/>
          </a:p>
        </p:txBody>
      </p:sp>
      <p:sp>
        <p:nvSpPr>
          <p:cNvPr id="3" name="Content Placeholder 2"/>
          <p:cNvSpPr>
            <a:spLocks noGrp="1"/>
          </p:cNvSpPr>
          <p:nvPr>
            <p:ph idx="1"/>
          </p:nvPr>
        </p:nvSpPr>
        <p:spPr/>
        <p:txBody>
          <a:bodyPr>
            <a:normAutofit/>
          </a:bodyPr>
          <a:lstStyle/>
          <a:p>
            <a:r>
              <a:rPr lang="en-US" sz="3600" b="1" dirty="0"/>
              <a:t>Eph 5:25</a:t>
            </a:r>
            <a:r>
              <a:rPr lang="en-US" sz="3600" dirty="0"/>
              <a:t>  Husbands, love your wives, just as Christ also loved the church and gave Himself for </a:t>
            </a:r>
            <a:r>
              <a:rPr lang="en-US" sz="3600" dirty="0" smtClean="0"/>
              <a:t>her</a:t>
            </a:r>
          </a:p>
          <a:p>
            <a:r>
              <a:rPr lang="en-US" sz="3600" dirty="0" smtClean="0"/>
              <a:t>Sacrificed Himself for her…</a:t>
            </a:r>
          </a:p>
          <a:p>
            <a:r>
              <a:rPr lang="en-US" sz="3600" dirty="0" smtClean="0"/>
              <a:t>Made decisions that was for her benefit…</a:t>
            </a:r>
          </a:p>
        </p:txBody>
      </p:sp>
      <p:sp>
        <p:nvSpPr>
          <p:cNvPr id="4" name="Slide Number Placeholder 3"/>
          <p:cNvSpPr>
            <a:spLocks noGrp="1"/>
          </p:cNvSpPr>
          <p:nvPr>
            <p:ph type="sldNum" sz="quarter" idx="12"/>
          </p:nvPr>
        </p:nvSpPr>
        <p:spPr/>
        <p:txBody>
          <a:bodyPr/>
          <a:lstStyle/>
          <a:p>
            <a:fld id="{B3F68916-3B2B-482D-86D8-EBA04C7EF1F0}" type="slidenum">
              <a:rPr lang="en-US" smtClean="0"/>
              <a:t>32</a:t>
            </a:fld>
            <a:endParaRPr lang="en-US"/>
          </a:p>
        </p:txBody>
      </p:sp>
    </p:spTree>
  </p:cSld>
  <p:clrMapOvr>
    <a:masterClrMapping/>
  </p:clrMapOvr>
  <p:transition>
    <p:wheel spokes="8"/>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7"/>
          </a:xfrm>
        </p:spPr>
        <p:txBody>
          <a:bodyPr/>
          <a:lstStyle/>
          <a:p>
            <a:r>
              <a:rPr lang="en-US" dirty="0" smtClean="0"/>
              <a:t>C.O.U.P.L.E.</a:t>
            </a:r>
            <a:endParaRPr lang="en-US" dirty="0"/>
          </a:p>
        </p:txBody>
      </p:sp>
      <p:sp>
        <p:nvSpPr>
          <p:cNvPr id="3" name="Content Placeholder 2"/>
          <p:cNvSpPr>
            <a:spLocks noGrp="1"/>
          </p:cNvSpPr>
          <p:nvPr>
            <p:ph idx="1"/>
          </p:nvPr>
        </p:nvSpPr>
        <p:spPr/>
        <p:txBody>
          <a:bodyPr>
            <a:normAutofit/>
          </a:bodyPr>
          <a:lstStyle/>
          <a:p>
            <a:r>
              <a:rPr lang="en-US" sz="3600" dirty="0" smtClean="0"/>
              <a:t>Closeness</a:t>
            </a:r>
          </a:p>
          <a:p>
            <a:r>
              <a:rPr lang="en-US" sz="3600" dirty="0" smtClean="0"/>
              <a:t>Openness</a:t>
            </a:r>
          </a:p>
          <a:p>
            <a:r>
              <a:rPr lang="en-US" sz="3600" dirty="0" smtClean="0"/>
              <a:t>Understanding</a:t>
            </a:r>
          </a:p>
          <a:p>
            <a:r>
              <a:rPr lang="en-US" sz="3600" dirty="0" smtClean="0"/>
              <a:t>Peacemaking</a:t>
            </a:r>
          </a:p>
          <a:p>
            <a:r>
              <a:rPr lang="en-US" sz="3600" dirty="0" smtClean="0"/>
              <a:t>Loyalty</a:t>
            </a:r>
          </a:p>
          <a:p>
            <a:r>
              <a:rPr lang="en-US" sz="3600" dirty="0" smtClean="0"/>
              <a:t>Esteem</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33</a:t>
            </a:fld>
            <a:endParaRPr lang="en-US"/>
          </a:p>
        </p:txBody>
      </p:sp>
    </p:spTree>
  </p:cSld>
  <p:clrMapOvr>
    <a:masterClrMapping/>
  </p:clrMapOvr>
  <p:transition>
    <p:wheel spokes="8"/>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C.O.U.P.L.E.</a:t>
            </a:r>
            <a:endParaRPr lang="en-US" dirty="0"/>
          </a:p>
        </p:txBody>
      </p:sp>
      <p:sp>
        <p:nvSpPr>
          <p:cNvPr id="3" name="Content Placeholder 2"/>
          <p:cNvSpPr>
            <a:spLocks noGrp="1"/>
          </p:cNvSpPr>
          <p:nvPr>
            <p:ph idx="1"/>
          </p:nvPr>
        </p:nvSpPr>
        <p:spPr/>
        <p:txBody>
          <a:bodyPr>
            <a:noAutofit/>
          </a:bodyPr>
          <a:lstStyle/>
          <a:p>
            <a:r>
              <a:rPr lang="en-US" sz="3200" u="sng" dirty="0"/>
              <a:t>Closeness</a:t>
            </a:r>
            <a:r>
              <a:rPr lang="en-US" sz="3200" dirty="0"/>
              <a:t> –– </a:t>
            </a:r>
          </a:p>
          <a:p>
            <a:pPr lvl="1"/>
            <a:r>
              <a:rPr lang="en-US" sz="3200" dirty="0" smtClean="0"/>
              <a:t>hold </a:t>
            </a:r>
            <a:r>
              <a:rPr lang="en-US" sz="3200" dirty="0"/>
              <a:t>her </a:t>
            </a:r>
            <a:r>
              <a:rPr lang="en-US" sz="3200" dirty="0" smtClean="0"/>
              <a:t>hand </a:t>
            </a:r>
          </a:p>
          <a:p>
            <a:pPr lvl="1"/>
            <a:r>
              <a:rPr lang="en-US" sz="3200" dirty="0" smtClean="0"/>
              <a:t>hug her</a:t>
            </a:r>
          </a:p>
          <a:p>
            <a:pPr lvl="1"/>
            <a:r>
              <a:rPr lang="en-US" sz="3200" dirty="0" smtClean="0"/>
              <a:t>affectionate (without </a:t>
            </a:r>
            <a:r>
              <a:rPr lang="en-US" sz="3200" dirty="0"/>
              <a:t>sexual </a:t>
            </a:r>
            <a:r>
              <a:rPr lang="en-US" sz="3200" dirty="0" smtClean="0"/>
              <a:t>intentions)</a:t>
            </a:r>
          </a:p>
          <a:p>
            <a:pPr lvl="1"/>
            <a:r>
              <a:rPr lang="en-US" sz="3200" dirty="0" smtClean="0"/>
              <a:t>Go </a:t>
            </a:r>
            <a:r>
              <a:rPr lang="en-US" sz="3200" dirty="0"/>
              <a:t>for a walk/bike </a:t>
            </a:r>
            <a:r>
              <a:rPr lang="en-US" sz="3200" dirty="0" smtClean="0"/>
              <a:t>ride together…</a:t>
            </a:r>
          </a:p>
          <a:p>
            <a:pPr lvl="2"/>
            <a:r>
              <a:rPr lang="en-US" sz="3200" dirty="0" smtClean="0"/>
              <a:t>You </a:t>
            </a:r>
            <a:r>
              <a:rPr lang="en-US" sz="3200" dirty="0"/>
              <a:t>seek to spend time with her…you set up the date. Time and Love (</a:t>
            </a:r>
            <a:r>
              <a:rPr lang="en-US" sz="3200" dirty="0" smtClean="0"/>
              <a:t>cost </a:t>
            </a:r>
            <a:r>
              <a:rPr lang="en-US" sz="3200" dirty="0"/>
              <a:t>nothing)  </a:t>
            </a:r>
            <a:endParaRPr lang="en-US" sz="3200" dirty="0" smtClean="0"/>
          </a:p>
          <a:p>
            <a:pPr lvl="1"/>
            <a:r>
              <a:rPr lang="en-US" sz="3200" dirty="0" smtClean="0"/>
              <a:t>You </a:t>
            </a:r>
            <a:r>
              <a:rPr lang="en-US" sz="3200" dirty="0"/>
              <a:t>want to know her thoughts, opinions.</a:t>
            </a:r>
          </a:p>
          <a:p>
            <a:endParaRPr lang="en-US" sz="3200" dirty="0"/>
          </a:p>
        </p:txBody>
      </p:sp>
      <p:sp>
        <p:nvSpPr>
          <p:cNvPr id="4" name="Slide Number Placeholder 3"/>
          <p:cNvSpPr>
            <a:spLocks noGrp="1"/>
          </p:cNvSpPr>
          <p:nvPr>
            <p:ph type="sldNum" sz="quarter" idx="12"/>
          </p:nvPr>
        </p:nvSpPr>
        <p:spPr/>
        <p:txBody>
          <a:bodyPr/>
          <a:lstStyle/>
          <a:p>
            <a:fld id="{B3F68916-3B2B-482D-86D8-EBA04C7EF1F0}" type="slidenum">
              <a:rPr lang="en-US" smtClean="0"/>
              <a:t>34</a:t>
            </a:fld>
            <a:endParaRPr lang="en-US"/>
          </a:p>
        </p:txBody>
      </p:sp>
    </p:spTree>
  </p:cSld>
  <p:clrMapOvr>
    <a:masterClrMapping/>
  </p:clrMapOvr>
  <p:transition>
    <p:wheel spokes="8"/>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C.O.U.P.L.E.</a:t>
            </a:r>
            <a:endParaRPr lang="en-US" dirty="0"/>
          </a:p>
        </p:txBody>
      </p:sp>
      <p:sp>
        <p:nvSpPr>
          <p:cNvPr id="3" name="Content Placeholder 2"/>
          <p:cNvSpPr>
            <a:spLocks noGrp="1"/>
          </p:cNvSpPr>
          <p:nvPr>
            <p:ph idx="1"/>
          </p:nvPr>
        </p:nvSpPr>
        <p:spPr>
          <a:xfrm>
            <a:off x="289560" y="1752600"/>
            <a:ext cx="8610600" cy="4345094"/>
          </a:xfrm>
        </p:spPr>
        <p:txBody>
          <a:bodyPr>
            <a:noAutofit/>
          </a:bodyPr>
          <a:lstStyle/>
          <a:p>
            <a:r>
              <a:rPr lang="en-US" sz="3600" u="sng" dirty="0"/>
              <a:t>Openness</a:t>
            </a:r>
            <a:r>
              <a:rPr lang="en-US" sz="3600" dirty="0"/>
              <a:t> – </a:t>
            </a:r>
            <a:endParaRPr lang="en-US" sz="3600" dirty="0" smtClean="0"/>
          </a:p>
          <a:p>
            <a:pPr lvl="1"/>
            <a:r>
              <a:rPr lang="en-US" sz="3600" dirty="0" smtClean="0"/>
              <a:t>you </a:t>
            </a:r>
            <a:r>
              <a:rPr lang="en-US" sz="3600" dirty="0"/>
              <a:t>share your feelings, difficulties and your day</a:t>
            </a:r>
            <a:r>
              <a:rPr lang="en-US" sz="3600" dirty="0" smtClean="0"/>
              <a:t>…</a:t>
            </a:r>
          </a:p>
          <a:p>
            <a:pPr lvl="1"/>
            <a:r>
              <a:rPr lang="en-US" sz="3600" dirty="0" smtClean="0"/>
              <a:t>you </a:t>
            </a:r>
            <a:r>
              <a:rPr lang="en-US" sz="3600" dirty="0"/>
              <a:t>aren’t rushing to end the conversation (to watch TV, newspaper, emails</a:t>
            </a:r>
            <a:r>
              <a:rPr lang="en-US" sz="3600" dirty="0" smtClean="0"/>
              <a:t>)…</a:t>
            </a:r>
          </a:p>
          <a:p>
            <a:pPr lvl="1"/>
            <a:r>
              <a:rPr lang="en-US" sz="3600" dirty="0" smtClean="0"/>
              <a:t>you discuss </a:t>
            </a:r>
            <a:r>
              <a:rPr lang="en-US" sz="3600" dirty="0"/>
              <a:t>financial concerns and what you think you should do to take care of them</a:t>
            </a:r>
            <a:r>
              <a:rPr lang="en-US" sz="3600" dirty="0" smtClean="0"/>
              <a:t>…</a:t>
            </a:r>
          </a:p>
          <a:p>
            <a:pPr lvl="1"/>
            <a:r>
              <a:rPr lang="en-US" sz="3600" dirty="0" smtClean="0"/>
              <a:t>Share ideas </a:t>
            </a:r>
            <a:r>
              <a:rPr lang="en-US" sz="3600" dirty="0"/>
              <a:t>for the future.</a:t>
            </a:r>
          </a:p>
          <a:p>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35</a:t>
            </a:fld>
            <a:endParaRPr lang="en-US"/>
          </a:p>
        </p:txBody>
      </p:sp>
    </p:spTree>
  </p:cSld>
  <p:clrMapOvr>
    <a:masterClrMapping/>
  </p:clrMapOvr>
  <p:transition>
    <p:wheel spokes="8"/>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C.O.U.P.L.E.</a:t>
            </a:r>
            <a:endParaRPr lang="en-US" dirty="0"/>
          </a:p>
        </p:txBody>
      </p:sp>
      <p:sp>
        <p:nvSpPr>
          <p:cNvPr id="3" name="Content Placeholder 2"/>
          <p:cNvSpPr>
            <a:spLocks noGrp="1"/>
          </p:cNvSpPr>
          <p:nvPr>
            <p:ph idx="1"/>
          </p:nvPr>
        </p:nvSpPr>
        <p:spPr>
          <a:xfrm>
            <a:off x="457200" y="990600"/>
            <a:ext cx="8229600" cy="5867400"/>
          </a:xfrm>
        </p:spPr>
        <p:txBody>
          <a:bodyPr>
            <a:noAutofit/>
          </a:bodyPr>
          <a:lstStyle/>
          <a:p>
            <a:r>
              <a:rPr lang="en-US" sz="2800" u="sng" dirty="0"/>
              <a:t>Understanding</a:t>
            </a:r>
            <a:r>
              <a:rPr lang="en-US" sz="2800" dirty="0"/>
              <a:t> – </a:t>
            </a:r>
            <a:endParaRPr lang="en-US" sz="2800" dirty="0" smtClean="0"/>
          </a:p>
          <a:p>
            <a:pPr lvl="1"/>
            <a:r>
              <a:rPr lang="en-US" sz="2800" dirty="0" smtClean="0"/>
              <a:t>You </a:t>
            </a:r>
            <a:r>
              <a:rPr lang="en-US" sz="2800" dirty="0"/>
              <a:t>listen and can repeat back to her</a:t>
            </a:r>
            <a:r>
              <a:rPr lang="en-US" sz="2800" dirty="0" smtClean="0"/>
              <a:t>…</a:t>
            </a:r>
          </a:p>
          <a:p>
            <a:pPr lvl="1"/>
            <a:r>
              <a:rPr lang="en-US" sz="2800" dirty="0" smtClean="0"/>
              <a:t>don’t </a:t>
            </a:r>
            <a:r>
              <a:rPr lang="en-US" sz="2800" dirty="0"/>
              <a:t>try to fix the problems…but seek to </a:t>
            </a:r>
            <a:r>
              <a:rPr lang="en-US" sz="2800" dirty="0" smtClean="0"/>
              <a:t>understand</a:t>
            </a:r>
          </a:p>
          <a:p>
            <a:pPr lvl="2"/>
            <a:r>
              <a:rPr lang="en-US" sz="2800" dirty="0" smtClean="0"/>
              <a:t>Can offer to help if she would like</a:t>
            </a:r>
          </a:p>
          <a:p>
            <a:pPr lvl="1"/>
            <a:r>
              <a:rPr lang="en-US" sz="2800" dirty="0" smtClean="0"/>
              <a:t>identify </a:t>
            </a:r>
            <a:r>
              <a:rPr lang="en-US" sz="2800" dirty="0"/>
              <a:t>how she is feeling (never be dismiss of them), </a:t>
            </a:r>
            <a:endParaRPr lang="en-US" sz="2800" dirty="0" smtClean="0"/>
          </a:p>
          <a:p>
            <a:pPr lvl="1"/>
            <a:r>
              <a:rPr lang="en-US" sz="2800" dirty="0" smtClean="0"/>
              <a:t>tell </a:t>
            </a:r>
            <a:r>
              <a:rPr lang="en-US" sz="2800" dirty="0"/>
              <a:t>her you appreciate her sharing that with you…don’t </a:t>
            </a:r>
            <a:r>
              <a:rPr lang="en-US" sz="2800" dirty="0" err="1"/>
              <a:t>interupt</a:t>
            </a:r>
            <a:r>
              <a:rPr lang="en-US" sz="2800" dirty="0"/>
              <a:t> (listen</a:t>
            </a:r>
            <a:r>
              <a:rPr lang="en-US" sz="2800" dirty="0" smtClean="0"/>
              <a:t>)…</a:t>
            </a:r>
          </a:p>
          <a:p>
            <a:pPr lvl="1"/>
            <a:r>
              <a:rPr lang="en-US" sz="2800" dirty="0" smtClean="0"/>
              <a:t>you </a:t>
            </a:r>
            <a:r>
              <a:rPr lang="en-US" sz="2800" dirty="0"/>
              <a:t>apologize when you were wrong</a:t>
            </a:r>
            <a:r>
              <a:rPr lang="en-US" sz="2800" dirty="0" smtClean="0"/>
              <a:t>…</a:t>
            </a:r>
          </a:p>
          <a:p>
            <a:pPr lvl="1"/>
            <a:r>
              <a:rPr lang="en-US" sz="2800" dirty="0" smtClean="0"/>
              <a:t>you </a:t>
            </a:r>
            <a:r>
              <a:rPr lang="en-US" sz="2800" dirty="0"/>
              <a:t>cut her slack during PMS (not cut her down</a:t>
            </a:r>
            <a:r>
              <a:rPr lang="en-US" sz="2800" dirty="0" smtClean="0"/>
              <a:t>)…</a:t>
            </a:r>
          </a:p>
          <a:p>
            <a:pPr lvl="1"/>
            <a:r>
              <a:rPr lang="en-US" sz="2800" dirty="0" smtClean="0"/>
              <a:t>you </a:t>
            </a:r>
            <a:r>
              <a:rPr lang="en-US" sz="2800" dirty="0"/>
              <a:t>take things off her plate because you </a:t>
            </a:r>
            <a:r>
              <a:rPr lang="en-US" sz="2800" dirty="0" smtClean="0"/>
              <a:t>care</a:t>
            </a:r>
          </a:p>
          <a:p>
            <a:pPr lvl="1"/>
            <a:r>
              <a:rPr lang="en-US" sz="2800" dirty="0" smtClean="0"/>
              <a:t>express </a:t>
            </a:r>
            <a:r>
              <a:rPr lang="en-US" sz="2800" dirty="0"/>
              <a:t>appreciation for what she does.  </a:t>
            </a:r>
            <a:endParaRPr lang="en-US" sz="2800" dirty="0" smtClean="0"/>
          </a:p>
          <a:p>
            <a:pPr lvl="1"/>
            <a:r>
              <a:rPr lang="en-US" sz="2800" dirty="0" smtClean="0"/>
              <a:t>Pray </a:t>
            </a:r>
            <a:r>
              <a:rPr lang="en-US" sz="2800" dirty="0"/>
              <a:t>for her about things she struggles with.</a:t>
            </a:r>
          </a:p>
          <a:p>
            <a:endParaRPr lang="en-US" sz="2800" dirty="0"/>
          </a:p>
        </p:txBody>
      </p:sp>
      <p:sp>
        <p:nvSpPr>
          <p:cNvPr id="4" name="Slide Number Placeholder 3"/>
          <p:cNvSpPr>
            <a:spLocks noGrp="1"/>
          </p:cNvSpPr>
          <p:nvPr>
            <p:ph type="sldNum" sz="quarter" idx="12"/>
          </p:nvPr>
        </p:nvSpPr>
        <p:spPr/>
        <p:txBody>
          <a:bodyPr/>
          <a:lstStyle/>
          <a:p>
            <a:fld id="{B3F68916-3B2B-482D-86D8-EBA04C7EF1F0}" type="slidenum">
              <a:rPr lang="en-US" smtClean="0"/>
              <a:t>36</a:t>
            </a:fld>
            <a:endParaRPr lang="en-US"/>
          </a:p>
        </p:txBody>
      </p:sp>
    </p:spTree>
  </p:cSld>
  <p:clrMapOvr>
    <a:masterClrMapping/>
  </p:clrMapOvr>
  <p:transition>
    <p:wheel spokes="8"/>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1008796"/>
          </a:xfrm>
        </p:spPr>
        <p:txBody>
          <a:bodyPr/>
          <a:lstStyle/>
          <a:p>
            <a:r>
              <a:rPr lang="en-US" dirty="0" smtClean="0"/>
              <a:t>C.O.U.P.L.E.</a:t>
            </a:r>
            <a:endParaRPr lang="en-US" dirty="0"/>
          </a:p>
        </p:txBody>
      </p:sp>
      <p:sp>
        <p:nvSpPr>
          <p:cNvPr id="3" name="Content Placeholder 2"/>
          <p:cNvSpPr>
            <a:spLocks noGrp="1"/>
          </p:cNvSpPr>
          <p:nvPr>
            <p:ph idx="1"/>
          </p:nvPr>
        </p:nvSpPr>
        <p:spPr>
          <a:xfrm>
            <a:off x="381000" y="1845734"/>
            <a:ext cx="8153399" cy="4023360"/>
          </a:xfrm>
        </p:spPr>
        <p:txBody>
          <a:bodyPr>
            <a:noAutofit/>
          </a:bodyPr>
          <a:lstStyle/>
          <a:p>
            <a:r>
              <a:rPr lang="en-US" sz="3200" u="sng" dirty="0"/>
              <a:t>Peacemaking</a:t>
            </a:r>
            <a:r>
              <a:rPr lang="en-US" sz="3200" dirty="0"/>
              <a:t> – </a:t>
            </a:r>
            <a:endParaRPr lang="en-US" sz="3200" dirty="0" smtClean="0"/>
          </a:p>
          <a:p>
            <a:pPr lvl="1"/>
            <a:r>
              <a:rPr lang="en-US" sz="3200" dirty="0" smtClean="0"/>
              <a:t>Let </a:t>
            </a:r>
            <a:r>
              <a:rPr lang="en-US" sz="3200" dirty="0"/>
              <a:t>her tell you how she’s feeling…but don’t get angry and shut down communication.  </a:t>
            </a:r>
            <a:endParaRPr lang="en-US" sz="3200" dirty="0" smtClean="0"/>
          </a:p>
          <a:p>
            <a:pPr lvl="1"/>
            <a:r>
              <a:rPr lang="en-US" sz="3200" dirty="0" smtClean="0"/>
              <a:t>You </a:t>
            </a:r>
            <a:r>
              <a:rPr lang="en-US" sz="3200" dirty="0"/>
              <a:t>seek peace by apologizing and asking for her forgiveness.  </a:t>
            </a:r>
            <a:endParaRPr lang="en-US" sz="3200" dirty="0" smtClean="0"/>
          </a:p>
          <a:p>
            <a:pPr lvl="1"/>
            <a:r>
              <a:rPr lang="en-US" sz="3200" dirty="0" smtClean="0"/>
              <a:t>Never </a:t>
            </a:r>
            <a:r>
              <a:rPr lang="en-US" sz="3200" dirty="0"/>
              <a:t>say, just “Forget it.”, you seek to repair breaches </a:t>
            </a:r>
            <a:endParaRPr lang="en-US" sz="3200" dirty="0" smtClean="0"/>
          </a:p>
          <a:p>
            <a:pPr lvl="1"/>
            <a:r>
              <a:rPr lang="en-US" sz="3200" dirty="0" smtClean="0"/>
              <a:t>Forgive </a:t>
            </a:r>
            <a:r>
              <a:rPr lang="en-US" sz="3200" dirty="0"/>
              <a:t>her quickly…Let go of bitterness…and reassure love.</a:t>
            </a:r>
          </a:p>
          <a:p>
            <a:endParaRPr lang="en-US" sz="3200" dirty="0"/>
          </a:p>
        </p:txBody>
      </p:sp>
      <p:sp>
        <p:nvSpPr>
          <p:cNvPr id="4" name="Slide Number Placeholder 3"/>
          <p:cNvSpPr>
            <a:spLocks noGrp="1"/>
          </p:cNvSpPr>
          <p:nvPr>
            <p:ph type="sldNum" sz="quarter" idx="12"/>
          </p:nvPr>
        </p:nvSpPr>
        <p:spPr/>
        <p:txBody>
          <a:bodyPr/>
          <a:lstStyle/>
          <a:p>
            <a:fld id="{B3F68916-3B2B-482D-86D8-EBA04C7EF1F0}" type="slidenum">
              <a:rPr lang="en-US" smtClean="0"/>
              <a:t>37</a:t>
            </a:fld>
            <a:endParaRPr lang="en-US"/>
          </a:p>
        </p:txBody>
      </p:sp>
    </p:spTree>
  </p:cSld>
  <p:clrMapOvr>
    <a:masterClrMapping/>
  </p:clrMapOvr>
  <p:transition>
    <p:wheel spokes="8"/>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990600"/>
          </a:xfrm>
        </p:spPr>
        <p:txBody>
          <a:bodyPr/>
          <a:lstStyle/>
          <a:p>
            <a:r>
              <a:rPr lang="en-US" dirty="0" smtClean="0"/>
              <a:t>C.O.U.P.L.E.</a:t>
            </a:r>
            <a:endParaRPr lang="en-US" dirty="0"/>
          </a:p>
        </p:txBody>
      </p:sp>
      <p:sp>
        <p:nvSpPr>
          <p:cNvPr id="3" name="Content Placeholder 2"/>
          <p:cNvSpPr>
            <a:spLocks noGrp="1"/>
          </p:cNvSpPr>
          <p:nvPr>
            <p:ph idx="1"/>
          </p:nvPr>
        </p:nvSpPr>
        <p:spPr>
          <a:xfrm>
            <a:off x="228600" y="990600"/>
            <a:ext cx="8763000" cy="5867400"/>
          </a:xfrm>
        </p:spPr>
        <p:txBody>
          <a:bodyPr>
            <a:noAutofit/>
          </a:bodyPr>
          <a:lstStyle/>
          <a:p>
            <a:r>
              <a:rPr lang="en-US" sz="2400" u="sng" dirty="0"/>
              <a:t>Loyalty</a:t>
            </a:r>
            <a:r>
              <a:rPr lang="en-US" sz="2400" dirty="0"/>
              <a:t> – </a:t>
            </a:r>
            <a:endParaRPr lang="en-US" sz="2400" dirty="0" smtClean="0"/>
          </a:p>
          <a:p>
            <a:pPr lvl="1"/>
            <a:r>
              <a:rPr lang="en-US" sz="2400" dirty="0" smtClean="0"/>
              <a:t>You </a:t>
            </a:r>
            <a:r>
              <a:rPr lang="en-US" sz="2400" dirty="0"/>
              <a:t>speak highly of her in front of others </a:t>
            </a:r>
            <a:r>
              <a:rPr lang="en-US" sz="2400" dirty="0" smtClean="0"/>
              <a:t>(don’t’ put </a:t>
            </a:r>
            <a:r>
              <a:rPr lang="en-US" sz="2400" dirty="0"/>
              <a:t>her down). </a:t>
            </a:r>
            <a:endParaRPr lang="en-US" sz="2400" dirty="0" smtClean="0"/>
          </a:p>
          <a:p>
            <a:pPr lvl="1"/>
            <a:r>
              <a:rPr lang="en-US" sz="2400" dirty="0" smtClean="0"/>
              <a:t> </a:t>
            </a:r>
            <a:r>
              <a:rPr lang="en-US" sz="2400" dirty="0"/>
              <a:t>You are invested in what’s important to her.  </a:t>
            </a:r>
            <a:endParaRPr lang="en-US" sz="2400" dirty="0" smtClean="0"/>
          </a:p>
          <a:p>
            <a:pPr lvl="1"/>
            <a:r>
              <a:rPr lang="en-US" sz="2400" dirty="0" smtClean="0"/>
              <a:t>You </a:t>
            </a:r>
            <a:r>
              <a:rPr lang="en-US" sz="2400" dirty="0"/>
              <a:t>lead the family and what’s going on with them is important to you.  </a:t>
            </a:r>
            <a:endParaRPr lang="en-US" sz="2400" dirty="0" smtClean="0"/>
          </a:p>
          <a:p>
            <a:pPr lvl="1"/>
            <a:r>
              <a:rPr lang="en-US" sz="2400" dirty="0" smtClean="0"/>
              <a:t>You </a:t>
            </a:r>
            <a:r>
              <a:rPr lang="en-US" sz="2400" dirty="0"/>
              <a:t>don’t correct her </a:t>
            </a:r>
            <a:r>
              <a:rPr lang="en-US" sz="2400" dirty="0" smtClean="0"/>
              <a:t>in front </a:t>
            </a:r>
            <a:r>
              <a:rPr lang="en-US" sz="2400" dirty="0"/>
              <a:t>of the children or put her down.  </a:t>
            </a:r>
            <a:endParaRPr lang="en-US" sz="2400" dirty="0" smtClean="0"/>
          </a:p>
          <a:p>
            <a:pPr lvl="1"/>
            <a:r>
              <a:rPr lang="en-US" sz="2400" dirty="0" smtClean="0"/>
              <a:t>You </a:t>
            </a:r>
            <a:r>
              <a:rPr lang="en-US" sz="2400" dirty="0"/>
              <a:t>don’t look lustfully at other women.  </a:t>
            </a:r>
            <a:endParaRPr lang="en-US" sz="2400" dirty="0" smtClean="0"/>
          </a:p>
          <a:p>
            <a:pPr lvl="1"/>
            <a:r>
              <a:rPr lang="en-US" sz="2400" dirty="0" smtClean="0"/>
              <a:t>You </a:t>
            </a:r>
            <a:r>
              <a:rPr lang="en-US" sz="2400" dirty="0" smtClean="0"/>
              <a:t>make your wife the priority </a:t>
            </a:r>
            <a:r>
              <a:rPr lang="en-US" sz="2400" dirty="0"/>
              <a:t>above all other humans and human things…above sports, friends, work, even the </a:t>
            </a:r>
            <a:r>
              <a:rPr lang="en-US" sz="2400" dirty="0" smtClean="0"/>
              <a:t>children…</a:t>
            </a:r>
          </a:p>
          <a:p>
            <a:pPr lvl="1"/>
            <a:r>
              <a:rPr lang="en-US" sz="2400" dirty="0" smtClean="0"/>
              <a:t>She’s </a:t>
            </a:r>
            <a:r>
              <a:rPr lang="en-US" sz="2400" dirty="0"/>
              <a:t>the first you hug, talk to</a:t>
            </a:r>
            <a:r>
              <a:rPr lang="en-US" sz="2400" dirty="0" smtClean="0"/>
              <a:t>…</a:t>
            </a:r>
          </a:p>
          <a:p>
            <a:pPr lvl="1"/>
            <a:r>
              <a:rPr lang="en-US" sz="2400" dirty="0" smtClean="0"/>
              <a:t>You </a:t>
            </a:r>
            <a:r>
              <a:rPr lang="en-US" sz="2400" dirty="0"/>
              <a:t>bring her to social gatherings whenever possible…work parties, weddings</a:t>
            </a:r>
            <a:r>
              <a:rPr lang="en-US" sz="2400" dirty="0" smtClean="0"/>
              <a:t>…</a:t>
            </a:r>
          </a:p>
          <a:p>
            <a:pPr lvl="1"/>
            <a:r>
              <a:rPr lang="en-US" sz="2400" dirty="0" smtClean="0"/>
              <a:t>You </a:t>
            </a:r>
            <a:r>
              <a:rPr lang="en-US" sz="2400" dirty="0"/>
              <a:t>don’t allow the children to speak poorly to her.  </a:t>
            </a:r>
            <a:endParaRPr lang="en-US" sz="2400" dirty="0" smtClean="0"/>
          </a:p>
          <a:p>
            <a:pPr lvl="1"/>
            <a:r>
              <a:rPr lang="en-US" sz="2400" dirty="0" smtClean="0"/>
              <a:t>You </a:t>
            </a:r>
            <a:r>
              <a:rPr lang="en-US" sz="2400" dirty="0"/>
              <a:t>let her know your plans…your running late…need to stop.  </a:t>
            </a:r>
            <a:endParaRPr lang="en-US" sz="2400" dirty="0" smtClean="0"/>
          </a:p>
          <a:p>
            <a:pPr lvl="1"/>
            <a:r>
              <a:rPr lang="en-US" sz="2400" dirty="0" smtClean="0"/>
              <a:t>You </a:t>
            </a:r>
            <a:r>
              <a:rPr lang="en-US" sz="2400" dirty="0"/>
              <a:t>keep your commitments to her and the family</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3F68916-3B2B-482D-86D8-EBA04C7EF1F0}" type="slidenum">
              <a:rPr lang="en-US" smtClean="0"/>
              <a:t>38</a:t>
            </a:fld>
            <a:endParaRPr lang="en-US"/>
          </a:p>
        </p:txBody>
      </p:sp>
    </p:spTree>
  </p:cSld>
  <p:clrMapOvr>
    <a:masterClrMapping/>
  </p:clrMapOvr>
  <p:transition>
    <p:wheel spokes="8"/>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C.O.U.P.L.E.</a:t>
            </a:r>
            <a:endParaRPr lang="en-US" dirty="0"/>
          </a:p>
        </p:txBody>
      </p:sp>
      <p:sp>
        <p:nvSpPr>
          <p:cNvPr id="3" name="Content Placeholder 2"/>
          <p:cNvSpPr>
            <a:spLocks noGrp="1"/>
          </p:cNvSpPr>
          <p:nvPr>
            <p:ph idx="1"/>
          </p:nvPr>
        </p:nvSpPr>
        <p:spPr>
          <a:xfrm>
            <a:off x="228600" y="685800"/>
            <a:ext cx="8610600" cy="5943600"/>
          </a:xfrm>
        </p:spPr>
        <p:txBody>
          <a:bodyPr>
            <a:normAutofit/>
          </a:bodyPr>
          <a:lstStyle/>
          <a:p>
            <a:r>
              <a:rPr lang="en-US" sz="2400" u="sng" dirty="0"/>
              <a:t>Esteem</a:t>
            </a:r>
            <a:r>
              <a:rPr lang="en-US" sz="2400" dirty="0"/>
              <a:t> – </a:t>
            </a:r>
            <a:endParaRPr lang="en-US" sz="2400" dirty="0" smtClean="0"/>
          </a:p>
          <a:p>
            <a:pPr lvl="1"/>
            <a:r>
              <a:rPr lang="en-US" sz="2400" dirty="0" smtClean="0"/>
              <a:t>You </a:t>
            </a:r>
            <a:r>
              <a:rPr lang="en-US" sz="2400" dirty="0"/>
              <a:t>tell her your proud of her for this or that…, </a:t>
            </a:r>
            <a:endParaRPr lang="en-US" sz="2400" dirty="0" smtClean="0"/>
          </a:p>
          <a:p>
            <a:pPr lvl="1"/>
            <a:r>
              <a:rPr lang="en-US" sz="2400" dirty="0" smtClean="0"/>
              <a:t>you </a:t>
            </a:r>
            <a:r>
              <a:rPr lang="en-US" sz="2400" dirty="0"/>
              <a:t>speak highly of her in front of others</a:t>
            </a:r>
            <a:r>
              <a:rPr lang="en-US" sz="2400" dirty="0" smtClean="0"/>
              <a:t>…</a:t>
            </a:r>
          </a:p>
          <a:p>
            <a:pPr lvl="1"/>
            <a:r>
              <a:rPr lang="en-US" sz="2400" dirty="0" smtClean="0"/>
              <a:t>you </a:t>
            </a:r>
            <a:r>
              <a:rPr lang="en-US" sz="2400" dirty="0"/>
              <a:t>open the door for her</a:t>
            </a:r>
            <a:r>
              <a:rPr lang="en-US" sz="2400" dirty="0" smtClean="0"/>
              <a:t>…</a:t>
            </a:r>
          </a:p>
          <a:p>
            <a:pPr lvl="1"/>
            <a:r>
              <a:rPr lang="en-US" sz="2400" dirty="0" smtClean="0"/>
              <a:t>willing </a:t>
            </a:r>
            <a:r>
              <a:rPr lang="en-US" sz="2400" dirty="0"/>
              <a:t>to try something new that’s important to her</a:t>
            </a:r>
            <a:r>
              <a:rPr lang="en-US" sz="2400" dirty="0" smtClean="0"/>
              <a:t>…</a:t>
            </a:r>
          </a:p>
          <a:p>
            <a:pPr lvl="1"/>
            <a:r>
              <a:rPr lang="en-US" sz="2400" dirty="0" smtClean="0"/>
              <a:t>you </a:t>
            </a:r>
            <a:r>
              <a:rPr lang="en-US" sz="2400" dirty="0"/>
              <a:t>notice her…her hair, her clothes</a:t>
            </a:r>
            <a:r>
              <a:rPr lang="en-US" sz="2400" dirty="0" smtClean="0"/>
              <a:t>…</a:t>
            </a:r>
          </a:p>
          <a:p>
            <a:pPr lvl="1"/>
            <a:r>
              <a:rPr lang="en-US" sz="2400" dirty="0" smtClean="0"/>
              <a:t>You </a:t>
            </a:r>
            <a:r>
              <a:rPr lang="en-US" sz="2400" dirty="0"/>
              <a:t>show her affection, even in public, </a:t>
            </a:r>
            <a:endParaRPr lang="en-US" sz="2400" dirty="0" smtClean="0"/>
          </a:p>
          <a:p>
            <a:pPr lvl="1"/>
            <a:r>
              <a:rPr lang="en-US" sz="2400" dirty="0" smtClean="0"/>
              <a:t>you </a:t>
            </a:r>
            <a:r>
              <a:rPr lang="en-US" sz="2400" dirty="0"/>
              <a:t>teach your children to show her respect, </a:t>
            </a:r>
            <a:endParaRPr lang="en-US" sz="2400" dirty="0" smtClean="0"/>
          </a:p>
          <a:p>
            <a:pPr lvl="1"/>
            <a:r>
              <a:rPr lang="en-US" sz="2400" dirty="0" smtClean="0"/>
              <a:t>you </a:t>
            </a:r>
            <a:r>
              <a:rPr lang="en-US" sz="2400" dirty="0"/>
              <a:t>value her opinions as valid, </a:t>
            </a:r>
            <a:endParaRPr lang="en-US" sz="2400" dirty="0" smtClean="0"/>
          </a:p>
          <a:p>
            <a:pPr lvl="1"/>
            <a:r>
              <a:rPr lang="en-US" sz="2400" dirty="0" smtClean="0"/>
              <a:t>even </a:t>
            </a:r>
            <a:r>
              <a:rPr lang="en-US" sz="2400" dirty="0"/>
              <a:t>if you ultimately must chose a different path and you explain it to her whenever possible.  </a:t>
            </a:r>
            <a:endParaRPr lang="en-US" sz="2400" dirty="0" smtClean="0"/>
          </a:p>
          <a:p>
            <a:pPr lvl="1"/>
            <a:r>
              <a:rPr lang="en-US" sz="2400" dirty="0" smtClean="0"/>
              <a:t>You </a:t>
            </a:r>
            <a:r>
              <a:rPr lang="en-US" sz="2400" dirty="0"/>
              <a:t>make family time as important….and her the most important of all.  </a:t>
            </a:r>
            <a:endParaRPr lang="en-US" sz="2400" dirty="0" smtClean="0"/>
          </a:p>
          <a:p>
            <a:pPr lvl="1"/>
            <a:r>
              <a:rPr lang="en-US" sz="2400" dirty="0" smtClean="0"/>
              <a:t>You </a:t>
            </a:r>
            <a:r>
              <a:rPr lang="en-US" sz="2400" dirty="0"/>
              <a:t>make sure she knows you are proud of her.</a:t>
            </a:r>
          </a:p>
          <a:p>
            <a:endParaRPr lang="en-US" sz="2400" dirty="0"/>
          </a:p>
        </p:txBody>
      </p:sp>
      <p:sp>
        <p:nvSpPr>
          <p:cNvPr id="4" name="Slide Number Placeholder 3"/>
          <p:cNvSpPr>
            <a:spLocks noGrp="1"/>
          </p:cNvSpPr>
          <p:nvPr>
            <p:ph type="sldNum" sz="quarter" idx="12"/>
          </p:nvPr>
        </p:nvSpPr>
        <p:spPr/>
        <p:txBody>
          <a:bodyPr/>
          <a:lstStyle/>
          <a:p>
            <a:fld id="{B3F68916-3B2B-482D-86D8-EBA04C7EF1F0}" type="slidenum">
              <a:rPr lang="en-US" smtClean="0"/>
              <a:t>39</a:t>
            </a:fld>
            <a:endParaRPr lang="en-US"/>
          </a:p>
        </p:txBody>
      </p:sp>
    </p:spTree>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553" y="-30018"/>
            <a:ext cx="7543800" cy="1450757"/>
          </a:xfrm>
        </p:spPr>
        <p:txBody>
          <a:bodyPr>
            <a:normAutofit/>
          </a:bodyPr>
          <a:lstStyle/>
          <a:p>
            <a:r>
              <a:rPr lang="en-US" dirty="0" smtClean="0"/>
              <a:t>What about </a:t>
            </a:r>
            <a:r>
              <a:rPr lang="en-US" dirty="0" smtClean="0"/>
              <a:t>the other 5 that stay together?</a:t>
            </a:r>
            <a:endParaRPr lang="en-US" dirty="0"/>
          </a:p>
        </p:txBody>
      </p:sp>
      <p:sp>
        <p:nvSpPr>
          <p:cNvPr id="20" name="Slide Number Placeholder 19"/>
          <p:cNvSpPr>
            <a:spLocks noGrp="1"/>
          </p:cNvSpPr>
          <p:nvPr>
            <p:ph type="sldNum" sz="quarter" idx="12"/>
          </p:nvPr>
        </p:nvSpPr>
        <p:spPr/>
        <p:txBody>
          <a:bodyPr/>
          <a:lstStyle/>
          <a:p>
            <a:fld id="{B3F68916-3B2B-482D-86D8-EBA04C7EF1F0}" type="slidenum">
              <a:rPr lang="en-US" smtClean="0"/>
              <a:t>4</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2209800" cy="2209800"/>
          </a:xfrm>
          <a:prstGeom prst="rect">
            <a:avLst/>
          </a:prstGeom>
        </p:spPr>
      </p:pic>
      <p:pic>
        <p:nvPicPr>
          <p:cNvPr id="16" name="Picture 15" descr="stick_figure_newly_weds.jpg"/>
          <p:cNvPicPr>
            <a:picLocks noChangeAspect="1"/>
          </p:cNvPicPr>
          <p:nvPr/>
        </p:nvPicPr>
        <p:blipFill>
          <a:blip r:embed="rId2" cstate="print"/>
          <a:stretch>
            <a:fillRect/>
          </a:stretch>
        </p:blipFill>
        <p:spPr>
          <a:xfrm>
            <a:off x="1828800" y="3962400"/>
            <a:ext cx="2209800" cy="2209800"/>
          </a:xfrm>
          <a:prstGeom prst="rect">
            <a:avLst/>
          </a:prstGeom>
        </p:spPr>
      </p:pic>
      <p:pic>
        <p:nvPicPr>
          <p:cNvPr id="17" name="Picture 16" descr="stick_figure_newly_weds.jpg"/>
          <p:cNvPicPr>
            <a:picLocks noChangeAspect="1"/>
          </p:cNvPicPr>
          <p:nvPr/>
        </p:nvPicPr>
        <p:blipFill>
          <a:blip r:embed="rId2" cstate="print"/>
          <a:stretch>
            <a:fillRect/>
          </a:stretch>
        </p:blipFill>
        <p:spPr>
          <a:xfrm>
            <a:off x="5257800" y="3962400"/>
            <a:ext cx="2209800" cy="2209800"/>
          </a:xfrm>
          <a:prstGeom prst="rect">
            <a:avLst/>
          </a:prstGeom>
        </p:spPr>
      </p:pic>
      <p:pic>
        <p:nvPicPr>
          <p:cNvPr id="18" name="Picture 17" descr="stick_figure_newly_weds.jpg"/>
          <p:cNvPicPr>
            <a:picLocks noChangeAspect="1"/>
          </p:cNvPicPr>
          <p:nvPr/>
        </p:nvPicPr>
        <p:blipFill>
          <a:blip r:embed="rId2" cstate="print"/>
          <a:stretch>
            <a:fillRect/>
          </a:stretch>
        </p:blipFill>
        <p:spPr>
          <a:xfrm>
            <a:off x="3429000" y="1447800"/>
            <a:ext cx="2209800" cy="2209800"/>
          </a:xfrm>
          <a:prstGeom prst="rect">
            <a:avLst/>
          </a:prstGeom>
        </p:spPr>
      </p:pic>
      <p:pic>
        <p:nvPicPr>
          <p:cNvPr id="19" name="Picture 18" descr="stick_figure_newly_weds.jpg"/>
          <p:cNvPicPr>
            <a:picLocks noChangeAspect="1"/>
          </p:cNvPicPr>
          <p:nvPr/>
        </p:nvPicPr>
        <p:blipFill>
          <a:blip r:embed="rId2" cstate="print"/>
          <a:stretch>
            <a:fillRect/>
          </a:stretch>
        </p:blipFill>
        <p:spPr>
          <a:xfrm>
            <a:off x="6705600" y="1524000"/>
            <a:ext cx="2209800" cy="2209800"/>
          </a:xfrm>
          <a:prstGeom prst="rect">
            <a:avLst/>
          </a:prstGeom>
        </p:spPr>
      </p:pic>
    </p:spTree>
  </p:cSld>
  <p:clrMapOvr>
    <a:masterClrMapping/>
  </p:clrMapOvr>
  <p:transition>
    <p:wheel spokes="8"/>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To husbands…</a:t>
            </a:r>
            <a:endParaRPr lang="en-US" dirty="0"/>
          </a:p>
        </p:txBody>
      </p:sp>
      <p:sp>
        <p:nvSpPr>
          <p:cNvPr id="3" name="Content Placeholder 2"/>
          <p:cNvSpPr>
            <a:spLocks noGrp="1"/>
          </p:cNvSpPr>
          <p:nvPr>
            <p:ph idx="1"/>
          </p:nvPr>
        </p:nvSpPr>
        <p:spPr/>
        <p:txBody>
          <a:bodyPr>
            <a:noAutofit/>
          </a:bodyPr>
          <a:lstStyle/>
          <a:p>
            <a:r>
              <a:rPr lang="en-US" sz="3600" b="1" dirty="0" err="1" smtClean="0"/>
              <a:t>Prov</a:t>
            </a:r>
            <a:r>
              <a:rPr lang="en-US" sz="3600" b="1" dirty="0" smtClean="0"/>
              <a:t> </a:t>
            </a:r>
            <a:r>
              <a:rPr lang="en-US" sz="3600" b="1" dirty="0"/>
              <a:t>24:16…</a:t>
            </a:r>
            <a:r>
              <a:rPr lang="en-US" sz="3600" dirty="0"/>
              <a:t>a</a:t>
            </a:r>
            <a:r>
              <a:rPr lang="en-US" sz="3600" b="1" dirty="0"/>
              <a:t> </a:t>
            </a:r>
            <a:r>
              <a:rPr lang="en-US" sz="3600" dirty="0"/>
              <a:t>righteous man falls 7 times and rises </a:t>
            </a:r>
            <a:r>
              <a:rPr lang="en-US" sz="3600" dirty="0" smtClean="0"/>
              <a:t>again</a:t>
            </a:r>
          </a:p>
          <a:p>
            <a:endParaRPr lang="en-US" sz="3600" dirty="0"/>
          </a:p>
          <a:p>
            <a:r>
              <a:rPr lang="en-US" sz="3600" dirty="0" smtClean="0"/>
              <a:t>We all fail…successful couples keep getting back up…</a:t>
            </a:r>
          </a:p>
          <a:p>
            <a:endParaRPr lang="en-US" sz="3600" dirty="0" smtClean="0"/>
          </a:p>
          <a:p>
            <a:r>
              <a:rPr lang="en-US" sz="3600" dirty="0" smtClean="0"/>
              <a:t>Unsuccessful couples don’t…</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40</a:t>
            </a:fld>
            <a:endParaRPr lang="en-US"/>
          </a:p>
        </p:txBody>
      </p:sp>
    </p:spTree>
  </p:cSld>
  <p:clrMapOvr>
    <a:masterClrMapping/>
  </p:clrMapOvr>
  <p:transition>
    <p:wheel spokes="8"/>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8438"/>
          </a:xfrm>
        </p:spPr>
        <p:txBody>
          <a:bodyPr/>
          <a:lstStyle/>
          <a:p>
            <a:r>
              <a:rPr lang="en-US" dirty="0" smtClean="0"/>
              <a:t>To wives…</a:t>
            </a:r>
            <a:endParaRPr lang="en-US" dirty="0"/>
          </a:p>
        </p:txBody>
      </p:sp>
      <p:sp>
        <p:nvSpPr>
          <p:cNvPr id="3" name="Content Placeholder 2"/>
          <p:cNvSpPr>
            <a:spLocks noGrp="1"/>
          </p:cNvSpPr>
          <p:nvPr>
            <p:ph idx="1"/>
          </p:nvPr>
        </p:nvSpPr>
        <p:spPr>
          <a:xfrm>
            <a:off x="609600" y="1845734"/>
            <a:ext cx="8153399" cy="4023360"/>
          </a:xfrm>
        </p:spPr>
        <p:txBody>
          <a:bodyPr>
            <a:noAutofit/>
          </a:bodyPr>
          <a:lstStyle/>
          <a:p>
            <a:r>
              <a:rPr lang="en-US" sz="3600" b="1" dirty="0"/>
              <a:t>NLT - Pro 21:19</a:t>
            </a:r>
            <a:r>
              <a:rPr lang="en-US" sz="3600" dirty="0"/>
              <a:t>  It's better to live alone in the desert than with a quarrelsome, complaining wife.</a:t>
            </a:r>
          </a:p>
          <a:p>
            <a:endParaRPr lang="en-US" sz="3600" dirty="0" smtClean="0"/>
          </a:p>
          <a:p>
            <a:r>
              <a:rPr lang="en-US" sz="3600" dirty="0" smtClean="0"/>
              <a:t>Husbands need your respect desperately…</a:t>
            </a:r>
          </a:p>
          <a:p>
            <a:r>
              <a:rPr lang="en-US" sz="3600" dirty="0" smtClean="0"/>
              <a:t>Not only when it’s deserved and earned…but unconditionally</a:t>
            </a:r>
          </a:p>
        </p:txBody>
      </p:sp>
      <p:sp>
        <p:nvSpPr>
          <p:cNvPr id="4" name="Slide Number Placeholder 3"/>
          <p:cNvSpPr>
            <a:spLocks noGrp="1"/>
          </p:cNvSpPr>
          <p:nvPr>
            <p:ph type="sldNum" sz="quarter" idx="12"/>
          </p:nvPr>
        </p:nvSpPr>
        <p:spPr/>
        <p:txBody>
          <a:bodyPr/>
          <a:lstStyle/>
          <a:p>
            <a:fld id="{B3F68916-3B2B-482D-86D8-EBA04C7EF1F0}" type="slidenum">
              <a:rPr lang="en-US" smtClean="0"/>
              <a:t>41</a:t>
            </a:fld>
            <a:endParaRPr lang="en-US"/>
          </a:p>
        </p:txBody>
      </p:sp>
    </p:spTree>
  </p:cSld>
  <p:clrMapOvr>
    <a:masterClrMapping/>
  </p:clrMapOvr>
  <p:transition>
    <p:wheel spokes="8"/>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C.H.A.I.R.S.</a:t>
            </a:r>
            <a:endParaRPr lang="en-US" dirty="0"/>
          </a:p>
        </p:txBody>
      </p:sp>
      <p:sp>
        <p:nvSpPr>
          <p:cNvPr id="3" name="Content Placeholder 2"/>
          <p:cNvSpPr>
            <a:spLocks noGrp="1"/>
          </p:cNvSpPr>
          <p:nvPr>
            <p:ph idx="1"/>
          </p:nvPr>
        </p:nvSpPr>
        <p:spPr/>
        <p:txBody>
          <a:bodyPr>
            <a:normAutofit/>
          </a:bodyPr>
          <a:lstStyle/>
          <a:p>
            <a:r>
              <a:rPr lang="en-US" sz="3600" dirty="0" smtClean="0"/>
              <a:t>Conquest</a:t>
            </a:r>
          </a:p>
          <a:p>
            <a:r>
              <a:rPr lang="en-US" sz="3600" dirty="0" smtClean="0"/>
              <a:t>Hierarchy</a:t>
            </a:r>
          </a:p>
          <a:p>
            <a:r>
              <a:rPr lang="en-US" sz="3600" dirty="0" smtClean="0"/>
              <a:t>Authority</a:t>
            </a:r>
          </a:p>
          <a:p>
            <a:r>
              <a:rPr lang="en-US" sz="3600" dirty="0" smtClean="0"/>
              <a:t>Insight</a:t>
            </a:r>
          </a:p>
          <a:p>
            <a:r>
              <a:rPr lang="en-US" sz="3600" dirty="0" smtClean="0"/>
              <a:t>Relationships</a:t>
            </a:r>
          </a:p>
          <a:p>
            <a:r>
              <a:rPr lang="en-US" sz="3600" dirty="0" smtClean="0"/>
              <a:t>Sexuality</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42</a:t>
            </a:fld>
            <a:endParaRPr lang="en-US"/>
          </a:p>
        </p:txBody>
      </p:sp>
    </p:spTree>
  </p:cSld>
  <p:clrMapOvr>
    <a:masterClrMapping/>
  </p:clrMapOvr>
  <p:transition>
    <p:wheel spokes="8"/>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457200" y="1295400"/>
            <a:ext cx="8229600" cy="5334000"/>
          </a:xfrm>
        </p:spPr>
        <p:txBody>
          <a:bodyPr>
            <a:normAutofit/>
          </a:bodyPr>
          <a:lstStyle/>
          <a:p>
            <a:r>
              <a:rPr lang="en-US" sz="2800" u="sng" dirty="0"/>
              <a:t>Conquest </a:t>
            </a:r>
            <a:r>
              <a:rPr lang="en-US" sz="2800" dirty="0"/>
              <a:t>– </a:t>
            </a:r>
            <a:endParaRPr lang="en-US" sz="2800" dirty="0" smtClean="0"/>
          </a:p>
          <a:p>
            <a:pPr lvl="1"/>
            <a:r>
              <a:rPr lang="en-US" sz="2800" dirty="0" smtClean="0"/>
              <a:t>You </a:t>
            </a:r>
            <a:r>
              <a:rPr lang="en-US" sz="2800" dirty="0"/>
              <a:t>tell him verbally or in writing, that you value his work efforts.  </a:t>
            </a:r>
            <a:endParaRPr lang="en-US" sz="2800" dirty="0" smtClean="0"/>
          </a:p>
          <a:p>
            <a:pPr lvl="1"/>
            <a:r>
              <a:rPr lang="en-US" sz="2800" dirty="0" smtClean="0"/>
              <a:t>You </a:t>
            </a:r>
            <a:r>
              <a:rPr lang="en-US" sz="2800" dirty="0"/>
              <a:t>express your faith in him…in work…in the family</a:t>
            </a:r>
            <a:r>
              <a:rPr lang="en-US" sz="2800" dirty="0" smtClean="0"/>
              <a:t>…</a:t>
            </a:r>
          </a:p>
          <a:p>
            <a:pPr lvl="1"/>
            <a:r>
              <a:rPr lang="en-US" sz="2800" dirty="0" smtClean="0"/>
              <a:t>You </a:t>
            </a:r>
            <a:r>
              <a:rPr lang="en-US" sz="2800" dirty="0"/>
              <a:t>listen to his work stories the same as you want him to listen to your accounts</a:t>
            </a:r>
            <a:r>
              <a:rPr lang="en-US" sz="2800" dirty="0" smtClean="0"/>
              <a:t>…</a:t>
            </a:r>
          </a:p>
          <a:p>
            <a:pPr lvl="1"/>
            <a:r>
              <a:rPr lang="en-US" sz="2800" dirty="0" smtClean="0"/>
              <a:t>You </a:t>
            </a:r>
            <a:r>
              <a:rPr lang="en-US" sz="2800" dirty="0"/>
              <a:t>see yourself as his helpmate...and counterpart…and talk about how you can support him whenever possible.  </a:t>
            </a:r>
            <a:endParaRPr lang="en-US" sz="2800" dirty="0" smtClean="0"/>
          </a:p>
          <a:p>
            <a:pPr lvl="1"/>
            <a:r>
              <a:rPr lang="en-US" sz="2800" dirty="0" smtClean="0"/>
              <a:t>You </a:t>
            </a:r>
            <a:r>
              <a:rPr lang="en-US" sz="2800" dirty="0"/>
              <a:t>allow him to dream</a:t>
            </a:r>
            <a:r>
              <a:rPr lang="en-US" sz="2800" dirty="0" smtClean="0"/>
              <a:t>…</a:t>
            </a:r>
          </a:p>
          <a:p>
            <a:pPr lvl="1"/>
            <a:r>
              <a:rPr lang="en-US" sz="2800" dirty="0" smtClean="0"/>
              <a:t>You </a:t>
            </a:r>
            <a:r>
              <a:rPr lang="en-US" sz="2800" dirty="0"/>
              <a:t>don’t dishonor or subtly criticize his work.</a:t>
            </a:r>
          </a:p>
        </p:txBody>
      </p:sp>
      <p:sp>
        <p:nvSpPr>
          <p:cNvPr id="4" name="Slide Number Placeholder 3"/>
          <p:cNvSpPr>
            <a:spLocks noGrp="1"/>
          </p:cNvSpPr>
          <p:nvPr>
            <p:ph type="sldNum" sz="quarter" idx="12"/>
          </p:nvPr>
        </p:nvSpPr>
        <p:spPr/>
        <p:txBody>
          <a:bodyPr/>
          <a:lstStyle/>
          <a:p>
            <a:fld id="{B3F68916-3B2B-482D-86D8-EBA04C7EF1F0}" type="slidenum">
              <a:rPr lang="en-US" smtClean="0"/>
              <a:t>43</a:t>
            </a:fld>
            <a:endParaRPr lang="en-US"/>
          </a:p>
        </p:txBody>
      </p:sp>
    </p:spTree>
  </p:cSld>
  <p:clrMapOvr>
    <a:masterClrMapping/>
  </p:clrMapOvr>
  <p:transition>
    <p:wheel spokes="8"/>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457200" y="990600"/>
            <a:ext cx="8229600" cy="5638800"/>
          </a:xfrm>
        </p:spPr>
        <p:txBody>
          <a:bodyPr>
            <a:normAutofit/>
          </a:bodyPr>
          <a:lstStyle/>
          <a:p>
            <a:r>
              <a:rPr lang="en-US" sz="2400" u="sng" dirty="0"/>
              <a:t>Hierarchy </a:t>
            </a:r>
            <a:r>
              <a:rPr lang="en-US" sz="2400" dirty="0"/>
              <a:t>– </a:t>
            </a:r>
            <a:endParaRPr lang="en-US" sz="2400" dirty="0" smtClean="0"/>
          </a:p>
          <a:p>
            <a:pPr lvl="1"/>
            <a:r>
              <a:rPr lang="en-US" sz="2400" dirty="0" smtClean="0"/>
              <a:t>you </a:t>
            </a:r>
            <a:r>
              <a:rPr lang="en-US" sz="2400" dirty="0"/>
              <a:t>vocalize your admiration of him for protecting you and being willing to die for you. </a:t>
            </a:r>
            <a:endParaRPr lang="en-US" sz="2400" dirty="0" smtClean="0"/>
          </a:p>
          <a:p>
            <a:pPr lvl="1"/>
            <a:r>
              <a:rPr lang="en-US" sz="2400" dirty="0" smtClean="0"/>
              <a:t>You </a:t>
            </a:r>
            <a:r>
              <a:rPr lang="en-US" sz="2400" dirty="0"/>
              <a:t>praise his commitment to provide for you and the family.  </a:t>
            </a:r>
            <a:endParaRPr lang="en-US" sz="2400" dirty="0" smtClean="0"/>
          </a:p>
          <a:p>
            <a:pPr lvl="1"/>
            <a:r>
              <a:rPr lang="en-US" sz="2400" dirty="0" smtClean="0"/>
              <a:t>You </a:t>
            </a:r>
            <a:r>
              <a:rPr lang="en-US" sz="2400" dirty="0"/>
              <a:t>never mock the idea of looking up to him…to prevent him from possible looking down at you.  </a:t>
            </a:r>
            <a:endParaRPr lang="en-US" sz="2400" dirty="0" smtClean="0"/>
          </a:p>
          <a:p>
            <a:pPr lvl="1"/>
            <a:r>
              <a:rPr lang="en-US" sz="2400" dirty="0" smtClean="0"/>
              <a:t>You </a:t>
            </a:r>
            <a:r>
              <a:rPr lang="en-US" sz="2400" dirty="0"/>
              <a:t>don’t put him down about his career or how much he makes.  When you find yourself in a family situation where money is </a:t>
            </a:r>
            <a:r>
              <a:rPr lang="en-US" sz="2400" dirty="0" smtClean="0"/>
              <a:t>tight…you </a:t>
            </a:r>
            <a:r>
              <a:rPr lang="en-US" sz="2400" dirty="0"/>
              <a:t>support and help make the best of a bad situation…not make him feel worse that the family is </a:t>
            </a:r>
            <a:r>
              <a:rPr lang="en-US" sz="2400" dirty="0" smtClean="0"/>
              <a:t>financially </a:t>
            </a:r>
            <a:r>
              <a:rPr lang="en-US" sz="2400" dirty="0"/>
              <a:t>struggling.  When concerns need to be voiced…they are done with respect and with a willingness to help with offering solutions…such as ways you could cut spending.  Not nagging or complaining at him.</a:t>
            </a:r>
          </a:p>
        </p:txBody>
      </p:sp>
      <p:sp>
        <p:nvSpPr>
          <p:cNvPr id="4" name="Slide Number Placeholder 3"/>
          <p:cNvSpPr>
            <a:spLocks noGrp="1"/>
          </p:cNvSpPr>
          <p:nvPr>
            <p:ph type="sldNum" sz="quarter" idx="12"/>
          </p:nvPr>
        </p:nvSpPr>
        <p:spPr/>
        <p:txBody>
          <a:bodyPr/>
          <a:lstStyle/>
          <a:p>
            <a:fld id="{B3F68916-3B2B-482D-86D8-EBA04C7EF1F0}" type="slidenum">
              <a:rPr lang="en-US" smtClean="0"/>
              <a:t>44</a:t>
            </a:fld>
            <a:endParaRPr lang="en-US"/>
          </a:p>
        </p:txBody>
      </p:sp>
    </p:spTree>
  </p:cSld>
  <p:clrMapOvr>
    <a:masterClrMapping/>
  </p:clrMapOvr>
  <p:transition>
    <p:wheel spokes="8"/>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457200" y="1371600"/>
            <a:ext cx="8229600" cy="5638800"/>
          </a:xfrm>
        </p:spPr>
        <p:txBody>
          <a:bodyPr>
            <a:normAutofit/>
          </a:bodyPr>
          <a:lstStyle/>
          <a:p>
            <a:r>
              <a:rPr lang="en-US" sz="2800" u="sng" dirty="0"/>
              <a:t>Authority</a:t>
            </a:r>
            <a:r>
              <a:rPr lang="en-US" sz="2800" dirty="0"/>
              <a:t> – </a:t>
            </a:r>
            <a:endParaRPr lang="en-US" sz="2800" dirty="0" smtClean="0"/>
          </a:p>
          <a:p>
            <a:pPr lvl="1"/>
            <a:r>
              <a:rPr lang="en-US" sz="2800" dirty="0" smtClean="0"/>
              <a:t>You </a:t>
            </a:r>
            <a:r>
              <a:rPr lang="en-US" sz="2800" dirty="0"/>
              <a:t>voice your thankfulness for his strength and your ability to lean on him at times.  </a:t>
            </a:r>
            <a:endParaRPr lang="en-US" sz="2800" dirty="0" smtClean="0"/>
          </a:p>
          <a:p>
            <a:pPr lvl="1"/>
            <a:r>
              <a:rPr lang="en-US" sz="2800" dirty="0" smtClean="0"/>
              <a:t>You </a:t>
            </a:r>
            <a:r>
              <a:rPr lang="en-US" sz="2800" dirty="0"/>
              <a:t>support him as the God ordained leader of the family.  </a:t>
            </a:r>
            <a:endParaRPr lang="en-US" sz="2800" dirty="0" smtClean="0"/>
          </a:p>
          <a:p>
            <a:pPr lvl="1"/>
            <a:r>
              <a:rPr lang="en-US" sz="2800" dirty="0" smtClean="0"/>
              <a:t>You </a:t>
            </a:r>
            <a:r>
              <a:rPr lang="en-US" sz="2800" dirty="0"/>
              <a:t>praise his good decisions…and are gracious when he makes a bad one.  </a:t>
            </a:r>
            <a:endParaRPr lang="en-US" sz="2800" dirty="0" smtClean="0"/>
          </a:p>
          <a:p>
            <a:pPr lvl="1"/>
            <a:r>
              <a:rPr lang="en-US" sz="2800" dirty="0" smtClean="0"/>
              <a:t>You </a:t>
            </a:r>
            <a:r>
              <a:rPr lang="en-US" sz="2800" dirty="0"/>
              <a:t>disagree only in private and honor his authority in front of the kids.  </a:t>
            </a:r>
            <a:endParaRPr lang="en-US" sz="2800" dirty="0" smtClean="0"/>
          </a:p>
          <a:p>
            <a:pPr lvl="1"/>
            <a:r>
              <a:rPr lang="en-US" sz="2800" dirty="0" smtClean="0"/>
              <a:t>You </a:t>
            </a:r>
            <a:r>
              <a:rPr lang="en-US" sz="2800" dirty="0"/>
              <a:t>give your reasons for disagreeing reasonably…and never attack his right to lead.</a:t>
            </a:r>
          </a:p>
        </p:txBody>
      </p:sp>
      <p:sp>
        <p:nvSpPr>
          <p:cNvPr id="4" name="Slide Number Placeholder 3"/>
          <p:cNvSpPr>
            <a:spLocks noGrp="1"/>
          </p:cNvSpPr>
          <p:nvPr>
            <p:ph type="sldNum" sz="quarter" idx="12"/>
          </p:nvPr>
        </p:nvSpPr>
        <p:spPr/>
        <p:txBody>
          <a:bodyPr/>
          <a:lstStyle/>
          <a:p>
            <a:fld id="{B3F68916-3B2B-482D-86D8-EBA04C7EF1F0}" type="slidenum">
              <a:rPr lang="en-US" smtClean="0"/>
              <a:t>45</a:t>
            </a:fld>
            <a:endParaRPr lang="en-US"/>
          </a:p>
        </p:txBody>
      </p:sp>
    </p:spTree>
  </p:cSld>
  <p:clrMapOvr>
    <a:masterClrMapping/>
  </p:clrMapOvr>
  <p:transition>
    <p:wheel spokes="8"/>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457200" y="990600"/>
            <a:ext cx="8382000" cy="5638800"/>
          </a:xfrm>
        </p:spPr>
        <p:txBody>
          <a:bodyPr>
            <a:normAutofit/>
          </a:bodyPr>
          <a:lstStyle/>
          <a:p>
            <a:r>
              <a:rPr lang="en-US" sz="3200" u="sng" dirty="0"/>
              <a:t>Insight</a:t>
            </a:r>
            <a:r>
              <a:rPr lang="en-US" sz="3200" dirty="0"/>
              <a:t> – </a:t>
            </a:r>
            <a:endParaRPr lang="en-US" sz="3200" dirty="0" smtClean="0"/>
          </a:p>
          <a:p>
            <a:pPr lvl="1"/>
            <a:r>
              <a:rPr lang="en-US" sz="3200" dirty="0" smtClean="0"/>
              <a:t>Tell </a:t>
            </a:r>
            <a:r>
              <a:rPr lang="en-US" sz="3200" dirty="0"/>
              <a:t>him upfront when you are simply needing his listening ear and not his insight or counsel.  </a:t>
            </a:r>
            <a:endParaRPr lang="en-US" sz="3200" dirty="0" smtClean="0"/>
          </a:p>
          <a:p>
            <a:pPr lvl="1"/>
            <a:r>
              <a:rPr lang="en-US" sz="3200" dirty="0" smtClean="0"/>
              <a:t>Thank </a:t>
            </a:r>
            <a:r>
              <a:rPr lang="en-US" sz="3200" dirty="0"/>
              <a:t>him for his advice…You are respectful that his problem solving approach is his male way of showing empathy.  </a:t>
            </a:r>
            <a:endParaRPr lang="en-US" sz="3200" dirty="0" smtClean="0"/>
          </a:p>
          <a:p>
            <a:pPr lvl="1"/>
            <a:r>
              <a:rPr lang="en-US" sz="3200" dirty="0" smtClean="0"/>
              <a:t>You </a:t>
            </a:r>
            <a:r>
              <a:rPr lang="en-US" sz="3200" dirty="0"/>
              <a:t>realize your vulnerabilities, especially among males, and value his oversight and protection.  </a:t>
            </a:r>
            <a:endParaRPr lang="en-US" sz="3200" dirty="0" smtClean="0"/>
          </a:p>
          <a:p>
            <a:pPr lvl="1"/>
            <a:r>
              <a:rPr lang="en-US" sz="3200" dirty="0" smtClean="0"/>
              <a:t>You </a:t>
            </a:r>
            <a:r>
              <a:rPr lang="en-US" sz="3200" dirty="0"/>
              <a:t>counsel with him respectfully when you differ with his ideas.  </a:t>
            </a:r>
          </a:p>
        </p:txBody>
      </p:sp>
      <p:sp>
        <p:nvSpPr>
          <p:cNvPr id="5" name="Slide Number Placeholder 4"/>
          <p:cNvSpPr>
            <a:spLocks noGrp="1"/>
          </p:cNvSpPr>
          <p:nvPr>
            <p:ph type="sldNum" sz="quarter" idx="12"/>
          </p:nvPr>
        </p:nvSpPr>
        <p:spPr/>
        <p:txBody>
          <a:bodyPr/>
          <a:lstStyle/>
          <a:p>
            <a:fld id="{B3F68916-3B2B-482D-86D8-EBA04C7EF1F0}" type="slidenum">
              <a:rPr lang="en-US" smtClean="0"/>
              <a:t>46</a:t>
            </a:fld>
            <a:endParaRPr lang="en-US"/>
          </a:p>
        </p:txBody>
      </p:sp>
    </p:spTree>
  </p:cSld>
  <p:clrMapOvr>
    <a:masterClrMapping/>
  </p:clrMapOvr>
  <p:transition>
    <p:wheel spokes="8"/>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228600" y="838200"/>
            <a:ext cx="8686800" cy="5791200"/>
          </a:xfrm>
        </p:spPr>
        <p:txBody>
          <a:bodyPr>
            <a:normAutofit/>
          </a:bodyPr>
          <a:lstStyle/>
          <a:p>
            <a:r>
              <a:rPr lang="en-US" sz="3200" u="sng" dirty="0"/>
              <a:t>Relationship </a:t>
            </a:r>
            <a:r>
              <a:rPr lang="en-US" sz="3200" dirty="0"/>
              <a:t>– </a:t>
            </a:r>
            <a:endParaRPr lang="en-US" sz="3200" dirty="0" smtClean="0"/>
          </a:p>
          <a:p>
            <a:pPr lvl="1"/>
            <a:r>
              <a:rPr lang="en-US" sz="3200" dirty="0" smtClean="0"/>
              <a:t>You </a:t>
            </a:r>
            <a:r>
              <a:rPr lang="en-US" sz="3200" dirty="0"/>
              <a:t>tell him you like him and show it…(he knows you love him…but often wonders if you like him</a:t>
            </a:r>
            <a:r>
              <a:rPr lang="en-US" sz="3200" dirty="0" smtClean="0"/>
              <a:t>)…</a:t>
            </a:r>
          </a:p>
          <a:p>
            <a:pPr lvl="1"/>
            <a:r>
              <a:rPr lang="en-US" sz="3200" dirty="0" smtClean="0"/>
              <a:t>you </a:t>
            </a:r>
            <a:r>
              <a:rPr lang="en-US" sz="3200" dirty="0"/>
              <a:t>respond to his invitations to engage in recreational activities </a:t>
            </a:r>
            <a:r>
              <a:rPr lang="en-US" sz="3200" dirty="0" smtClean="0"/>
              <a:t>together </a:t>
            </a:r>
            <a:r>
              <a:rPr lang="en-US" sz="3200" dirty="0"/>
              <a:t>and come along to watch him </a:t>
            </a:r>
            <a:r>
              <a:rPr lang="en-US" sz="3200" dirty="0" smtClean="0"/>
              <a:t>when you can.</a:t>
            </a:r>
          </a:p>
          <a:p>
            <a:pPr lvl="1"/>
            <a:r>
              <a:rPr lang="en-US" sz="3200" dirty="0" smtClean="0"/>
              <a:t>Work shoulder </a:t>
            </a:r>
            <a:r>
              <a:rPr lang="en-US" sz="3200" dirty="0"/>
              <a:t>to shoulder with you…but let him lead (which enables him to open up and share with you</a:t>
            </a:r>
            <a:r>
              <a:rPr lang="en-US" sz="3200" dirty="0" smtClean="0"/>
              <a:t>)…</a:t>
            </a:r>
          </a:p>
          <a:p>
            <a:pPr lvl="1"/>
            <a:r>
              <a:rPr lang="en-US" sz="3200" dirty="0" smtClean="0"/>
              <a:t>encourage </a:t>
            </a:r>
            <a:r>
              <a:rPr lang="en-US" sz="3200" dirty="0"/>
              <a:t>him to take a bit of time alone (when </a:t>
            </a:r>
            <a:r>
              <a:rPr lang="en-US" sz="3200" dirty="0" smtClean="0"/>
              <a:t>possible)</a:t>
            </a:r>
            <a:endParaRPr lang="en-US" sz="3200" dirty="0"/>
          </a:p>
        </p:txBody>
      </p:sp>
      <p:sp>
        <p:nvSpPr>
          <p:cNvPr id="4" name="Slide Number Placeholder 3"/>
          <p:cNvSpPr>
            <a:spLocks noGrp="1"/>
          </p:cNvSpPr>
          <p:nvPr>
            <p:ph type="sldNum" sz="quarter" idx="12"/>
          </p:nvPr>
        </p:nvSpPr>
        <p:spPr/>
        <p:txBody>
          <a:bodyPr/>
          <a:lstStyle/>
          <a:p>
            <a:fld id="{B3F68916-3B2B-482D-86D8-EBA04C7EF1F0}" type="slidenum">
              <a:rPr lang="en-US" smtClean="0"/>
              <a:t>47</a:t>
            </a:fld>
            <a:endParaRPr lang="en-US"/>
          </a:p>
        </p:txBody>
      </p:sp>
    </p:spTree>
  </p:cSld>
  <p:clrMapOvr>
    <a:masterClrMapping/>
  </p:clrMapOvr>
  <p:transition>
    <p:wheel spokes="8"/>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C.H.A.I.R.S.</a:t>
            </a:r>
            <a:endParaRPr lang="en-US" dirty="0"/>
          </a:p>
        </p:txBody>
      </p:sp>
      <p:sp>
        <p:nvSpPr>
          <p:cNvPr id="3" name="Content Placeholder 2"/>
          <p:cNvSpPr>
            <a:spLocks noGrp="1"/>
          </p:cNvSpPr>
          <p:nvPr>
            <p:ph idx="1"/>
          </p:nvPr>
        </p:nvSpPr>
        <p:spPr>
          <a:xfrm>
            <a:off x="457200" y="1295400"/>
            <a:ext cx="8229600" cy="5334000"/>
          </a:xfrm>
        </p:spPr>
        <p:txBody>
          <a:bodyPr>
            <a:normAutofit/>
          </a:bodyPr>
          <a:lstStyle/>
          <a:p>
            <a:r>
              <a:rPr lang="en-US" sz="3600" u="sng" dirty="0"/>
              <a:t>Sexuality</a:t>
            </a:r>
            <a:r>
              <a:rPr lang="en-US" sz="3600" dirty="0"/>
              <a:t> – </a:t>
            </a:r>
            <a:endParaRPr lang="en-US" sz="3600" dirty="0" smtClean="0"/>
          </a:p>
          <a:p>
            <a:pPr lvl="1"/>
            <a:r>
              <a:rPr lang="en-US" sz="3600" dirty="0" smtClean="0"/>
              <a:t>Appreciate </a:t>
            </a:r>
            <a:r>
              <a:rPr lang="en-US" sz="3600" dirty="0"/>
              <a:t>his desire for sexual intimacy.  </a:t>
            </a:r>
            <a:endParaRPr lang="en-US" sz="3600" dirty="0" smtClean="0"/>
          </a:p>
          <a:p>
            <a:pPr lvl="1"/>
            <a:r>
              <a:rPr lang="en-US" sz="3600" dirty="0" smtClean="0"/>
              <a:t>You </a:t>
            </a:r>
            <a:r>
              <a:rPr lang="en-US" sz="3600" dirty="0"/>
              <a:t>respond to him sexually more often and initiate sex periodically.  </a:t>
            </a:r>
            <a:endParaRPr lang="en-US" sz="3600" dirty="0" smtClean="0"/>
          </a:p>
          <a:p>
            <a:pPr lvl="1"/>
            <a:r>
              <a:rPr lang="en-US" sz="3600" dirty="0" smtClean="0"/>
              <a:t>You </a:t>
            </a:r>
            <a:r>
              <a:rPr lang="en-US" sz="3600" dirty="0"/>
              <a:t>understand that he has sexual needs (just as you have emotional needs)</a:t>
            </a:r>
          </a:p>
        </p:txBody>
      </p:sp>
      <p:sp>
        <p:nvSpPr>
          <p:cNvPr id="4" name="Slide Number Placeholder 3"/>
          <p:cNvSpPr>
            <a:spLocks noGrp="1"/>
          </p:cNvSpPr>
          <p:nvPr>
            <p:ph type="sldNum" sz="quarter" idx="12"/>
          </p:nvPr>
        </p:nvSpPr>
        <p:spPr/>
        <p:txBody>
          <a:bodyPr/>
          <a:lstStyle/>
          <a:p>
            <a:fld id="{B3F68916-3B2B-482D-86D8-EBA04C7EF1F0}" type="slidenum">
              <a:rPr lang="en-US" smtClean="0"/>
              <a:t>48</a:t>
            </a:fld>
            <a:endParaRPr lang="en-US"/>
          </a:p>
        </p:txBody>
      </p:sp>
    </p:spTree>
  </p:cSld>
  <p:clrMapOvr>
    <a:masterClrMapping/>
  </p:clrMapOvr>
  <p:transition>
    <p:wheel spokes="8"/>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difficult things…</a:t>
            </a:r>
            <a:endParaRPr lang="en-US" dirty="0"/>
          </a:p>
        </p:txBody>
      </p:sp>
      <p:sp>
        <p:nvSpPr>
          <p:cNvPr id="3" name="Content Placeholder 2"/>
          <p:cNvSpPr>
            <a:spLocks noGrp="1"/>
          </p:cNvSpPr>
          <p:nvPr>
            <p:ph idx="1"/>
          </p:nvPr>
        </p:nvSpPr>
        <p:spPr>
          <a:xfrm>
            <a:off x="457200" y="1143000"/>
            <a:ext cx="8229600" cy="5486400"/>
          </a:xfrm>
        </p:spPr>
        <p:txBody>
          <a:bodyPr>
            <a:normAutofit/>
          </a:bodyPr>
          <a:lstStyle/>
          <a:p>
            <a:endParaRPr lang="en-US" sz="3600" u="sng" dirty="0" smtClean="0"/>
          </a:p>
          <a:p>
            <a:r>
              <a:rPr lang="en-US" sz="3600" u="sng" dirty="0" smtClean="0"/>
              <a:t>Forgiveness</a:t>
            </a:r>
          </a:p>
          <a:p>
            <a:pPr lvl="1"/>
            <a:endParaRPr lang="en-US" sz="3600" u="sng" dirty="0"/>
          </a:p>
          <a:p>
            <a:pPr lvl="1"/>
            <a:endParaRPr lang="en-US" sz="3600" u="sng" dirty="0" smtClean="0"/>
          </a:p>
          <a:p>
            <a:pPr lvl="1"/>
            <a:endParaRPr lang="en-US" sz="3600" u="sng" dirty="0"/>
          </a:p>
          <a:p>
            <a:pPr lvl="1"/>
            <a:r>
              <a:rPr lang="en-US" sz="3600" dirty="0"/>
              <a:t>If you never take the risk…you can never achieve the goal.</a:t>
            </a:r>
          </a:p>
        </p:txBody>
      </p:sp>
      <p:sp>
        <p:nvSpPr>
          <p:cNvPr id="4" name="Slide Number Placeholder 3"/>
          <p:cNvSpPr>
            <a:spLocks noGrp="1"/>
          </p:cNvSpPr>
          <p:nvPr>
            <p:ph type="sldNum" sz="quarter" idx="12"/>
          </p:nvPr>
        </p:nvSpPr>
        <p:spPr/>
        <p:txBody>
          <a:bodyPr/>
          <a:lstStyle/>
          <a:p>
            <a:fld id="{B3F68916-3B2B-482D-86D8-EBA04C7EF1F0}" type="slidenum">
              <a:rPr lang="en-US" smtClean="0"/>
              <a:t>49</a:t>
            </a:fld>
            <a:endParaRPr lang="en-US"/>
          </a:p>
        </p:txBody>
      </p:sp>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543800" cy="899161"/>
          </a:xfrm>
        </p:spPr>
        <p:txBody>
          <a:bodyPr/>
          <a:lstStyle/>
          <a:p>
            <a:r>
              <a:rPr lang="en-US" dirty="0" smtClean="0"/>
              <a:t>Statistics: 1 is happy…</a:t>
            </a:r>
            <a:endParaRPr lang="en-US" dirty="0"/>
          </a:p>
        </p:txBody>
      </p:sp>
      <p:sp>
        <p:nvSpPr>
          <p:cNvPr id="13" name="Slide Number Placeholder 12"/>
          <p:cNvSpPr>
            <a:spLocks noGrp="1"/>
          </p:cNvSpPr>
          <p:nvPr>
            <p:ph type="sldNum" sz="quarter" idx="12"/>
          </p:nvPr>
        </p:nvSpPr>
        <p:spPr/>
        <p:txBody>
          <a:bodyPr/>
          <a:lstStyle/>
          <a:p>
            <a:fld id="{B3F68916-3B2B-482D-86D8-EBA04C7EF1F0}" type="slidenum">
              <a:rPr lang="en-US" smtClean="0"/>
              <a:t>5</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2209800" cy="2209800"/>
          </a:xfrm>
          <a:prstGeom prst="rect">
            <a:avLst/>
          </a:prstGeom>
        </p:spPr>
      </p:pic>
      <p:pic>
        <p:nvPicPr>
          <p:cNvPr id="16" name="Picture 15" descr="stick_figure_newly_weds.jpg"/>
          <p:cNvPicPr>
            <a:picLocks noChangeAspect="1"/>
          </p:cNvPicPr>
          <p:nvPr/>
        </p:nvPicPr>
        <p:blipFill>
          <a:blip r:embed="rId2" cstate="print"/>
          <a:stretch>
            <a:fillRect/>
          </a:stretch>
        </p:blipFill>
        <p:spPr>
          <a:xfrm>
            <a:off x="1828800" y="3962400"/>
            <a:ext cx="2209800" cy="2209800"/>
          </a:xfrm>
          <a:prstGeom prst="rect">
            <a:avLst/>
          </a:prstGeom>
        </p:spPr>
      </p:pic>
      <p:pic>
        <p:nvPicPr>
          <p:cNvPr id="17" name="Picture 16" descr="stick_figure_newly_weds.jpg"/>
          <p:cNvPicPr>
            <a:picLocks noChangeAspect="1"/>
          </p:cNvPicPr>
          <p:nvPr/>
        </p:nvPicPr>
        <p:blipFill>
          <a:blip r:embed="rId2" cstate="print"/>
          <a:stretch>
            <a:fillRect/>
          </a:stretch>
        </p:blipFill>
        <p:spPr>
          <a:xfrm>
            <a:off x="5257800" y="3962400"/>
            <a:ext cx="2209800" cy="2209800"/>
          </a:xfrm>
          <a:prstGeom prst="rect">
            <a:avLst/>
          </a:prstGeom>
        </p:spPr>
      </p:pic>
      <p:pic>
        <p:nvPicPr>
          <p:cNvPr id="18" name="Picture 17" descr="stick_figure_newly_weds.jpg"/>
          <p:cNvPicPr>
            <a:picLocks noChangeAspect="1"/>
          </p:cNvPicPr>
          <p:nvPr/>
        </p:nvPicPr>
        <p:blipFill>
          <a:blip r:embed="rId2" cstate="print"/>
          <a:stretch>
            <a:fillRect/>
          </a:stretch>
        </p:blipFill>
        <p:spPr>
          <a:xfrm>
            <a:off x="3429000" y="1447800"/>
            <a:ext cx="2209800" cy="2209800"/>
          </a:xfrm>
          <a:prstGeom prst="rect">
            <a:avLst/>
          </a:prstGeom>
        </p:spPr>
      </p:pic>
      <p:pic>
        <p:nvPicPr>
          <p:cNvPr id="19" name="Picture 18" descr="stick_figure_newly_weds.jpg"/>
          <p:cNvPicPr>
            <a:picLocks noChangeAspect="1"/>
          </p:cNvPicPr>
          <p:nvPr/>
        </p:nvPicPr>
        <p:blipFill>
          <a:blip r:embed="rId2" cstate="print"/>
          <a:stretch>
            <a:fillRect/>
          </a:stretch>
        </p:blipFill>
        <p:spPr>
          <a:xfrm>
            <a:off x="6705600" y="1524000"/>
            <a:ext cx="2209800" cy="2209800"/>
          </a:xfrm>
          <a:prstGeom prst="rect">
            <a:avLst/>
          </a:prstGeom>
        </p:spPr>
      </p:pic>
      <p:pic>
        <p:nvPicPr>
          <p:cNvPr id="8" name="Picture 7" descr="stick_figure_newly_weds_green.jpg"/>
          <p:cNvPicPr>
            <a:picLocks noChangeAspect="1"/>
          </p:cNvPicPr>
          <p:nvPr/>
        </p:nvPicPr>
        <p:blipFill>
          <a:blip r:embed="rId3" cstate="print"/>
          <a:stretch>
            <a:fillRect/>
          </a:stretch>
        </p:blipFill>
        <p:spPr>
          <a:xfrm>
            <a:off x="3429000" y="1447800"/>
            <a:ext cx="2133600" cy="2209800"/>
          </a:xfrm>
          <a:prstGeom prst="rect">
            <a:avLst/>
          </a:prstGeom>
        </p:spPr>
      </p:pic>
    </p:spTree>
  </p:cSld>
  <p:clrMapOvr>
    <a:masterClrMapping/>
  </p:clrMapOvr>
  <p:transition>
    <p:wheel spokes="8"/>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difficult things…</a:t>
            </a:r>
            <a:endParaRPr lang="en-US" dirty="0"/>
          </a:p>
        </p:txBody>
      </p:sp>
      <p:sp>
        <p:nvSpPr>
          <p:cNvPr id="3" name="Content Placeholder 2"/>
          <p:cNvSpPr>
            <a:spLocks noGrp="1"/>
          </p:cNvSpPr>
          <p:nvPr>
            <p:ph idx="1"/>
          </p:nvPr>
        </p:nvSpPr>
        <p:spPr>
          <a:xfrm>
            <a:off x="457200" y="1905000"/>
            <a:ext cx="8229600" cy="4724400"/>
          </a:xfrm>
        </p:spPr>
        <p:txBody>
          <a:bodyPr>
            <a:normAutofit/>
          </a:bodyPr>
          <a:lstStyle/>
          <a:p>
            <a:pPr lvl="1">
              <a:buNone/>
            </a:pPr>
            <a:endParaRPr lang="en-US" sz="3600" u="sng" dirty="0" smtClean="0"/>
          </a:p>
          <a:p>
            <a:pPr lvl="1">
              <a:buNone/>
            </a:pPr>
            <a:endParaRPr lang="en-US" sz="3600" u="sng" dirty="0"/>
          </a:p>
          <a:p>
            <a:r>
              <a:rPr lang="en-US" sz="3600" dirty="0" smtClean="0"/>
              <a:t>“What if I’m the only one trying?”</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50</a:t>
            </a:fld>
            <a:endParaRPr lang="en-US"/>
          </a:p>
        </p:txBody>
      </p:sp>
    </p:spTree>
  </p:cSld>
  <p:clrMapOvr>
    <a:masterClrMapping/>
  </p:clrMapOvr>
  <p:transition>
    <p:wheel spokes="8"/>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rbcmomsconnection.com/wp-content/uploads/2014/10/energy-cycle.jpg"/>
          <p:cNvPicPr>
            <a:picLocks noChangeAspect="1" noChangeArrowheads="1"/>
          </p:cNvPicPr>
          <p:nvPr/>
        </p:nvPicPr>
        <p:blipFill>
          <a:blip r:embed="rId2" cstate="print"/>
          <a:srcRect/>
          <a:stretch>
            <a:fillRect/>
          </a:stretch>
        </p:blipFill>
        <p:spPr bwMode="auto">
          <a:xfrm>
            <a:off x="990600" y="0"/>
            <a:ext cx="7239000" cy="6312410"/>
          </a:xfrm>
          <a:prstGeom prst="rect">
            <a:avLst/>
          </a:prstGeom>
          <a:noFill/>
        </p:spPr>
      </p:pic>
      <p:sp>
        <p:nvSpPr>
          <p:cNvPr id="5" name="Slide Number Placeholder 4"/>
          <p:cNvSpPr>
            <a:spLocks noGrp="1"/>
          </p:cNvSpPr>
          <p:nvPr>
            <p:ph type="sldNum" sz="quarter" idx="12"/>
          </p:nvPr>
        </p:nvSpPr>
        <p:spPr/>
        <p:txBody>
          <a:bodyPr/>
          <a:lstStyle/>
          <a:p>
            <a:fld id="{B3F68916-3B2B-482D-86D8-EBA04C7EF1F0}" type="slidenum">
              <a:rPr lang="en-US" smtClean="0"/>
              <a:t>51</a:t>
            </a:fld>
            <a:endParaRPr lang="en-US"/>
          </a:p>
        </p:txBody>
      </p:sp>
    </p:spTree>
  </p:cSld>
  <p:clrMapOvr>
    <a:masterClrMapping/>
  </p:clrMapOvr>
  <p:transition>
    <p:wheel spokes="8"/>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difficult things…</a:t>
            </a:r>
            <a:endParaRPr lang="en-US" dirty="0"/>
          </a:p>
        </p:txBody>
      </p:sp>
      <p:sp>
        <p:nvSpPr>
          <p:cNvPr id="3" name="Content Placeholder 2"/>
          <p:cNvSpPr>
            <a:spLocks noGrp="1"/>
          </p:cNvSpPr>
          <p:nvPr>
            <p:ph idx="1"/>
          </p:nvPr>
        </p:nvSpPr>
        <p:spPr>
          <a:xfrm>
            <a:off x="457200" y="1143000"/>
            <a:ext cx="8229600" cy="5486400"/>
          </a:xfrm>
        </p:spPr>
        <p:txBody>
          <a:bodyPr>
            <a:normAutofit/>
          </a:bodyPr>
          <a:lstStyle/>
          <a:p>
            <a:pPr lvl="1">
              <a:buNone/>
            </a:pPr>
            <a:endParaRPr lang="en-US" sz="3600" u="sng" dirty="0" smtClean="0"/>
          </a:p>
          <a:p>
            <a:pPr lvl="1">
              <a:buNone/>
            </a:pPr>
            <a:endParaRPr lang="en-US" sz="3600" u="sng" dirty="0"/>
          </a:p>
          <a:p>
            <a:r>
              <a:rPr lang="en-US" sz="3600" dirty="0" smtClean="0"/>
              <a:t>Fear…</a:t>
            </a:r>
          </a:p>
          <a:p>
            <a:endParaRPr lang="en-US" sz="3600" dirty="0"/>
          </a:p>
          <a:p>
            <a:pPr lvl="1"/>
            <a:r>
              <a:rPr lang="en-US" sz="3600" dirty="0" smtClean="0"/>
              <a:t>“It won’t work”</a:t>
            </a:r>
          </a:p>
          <a:p>
            <a:pPr lvl="1">
              <a:buNone/>
            </a:pPr>
            <a:endParaRPr lang="en-US" sz="3600" dirty="0"/>
          </a:p>
          <a:p>
            <a:pPr lvl="1">
              <a:buNone/>
            </a:pPr>
            <a:endParaRPr lang="en-US" sz="3600" dirty="0" smtClean="0"/>
          </a:p>
          <a:p>
            <a:pPr lvl="1">
              <a:buNone/>
            </a:pPr>
            <a:r>
              <a:rPr lang="en-US" sz="3600" dirty="0" smtClean="0"/>
              <a:t>Requires Faith – God’s Way Works.</a:t>
            </a:r>
            <a:endParaRPr lang="en-US" sz="3600" dirty="0"/>
          </a:p>
        </p:txBody>
      </p:sp>
      <p:sp>
        <p:nvSpPr>
          <p:cNvPr id="4" name="Slide Number Placeholder 3"/>
          <p:cNvSpPr>
            <a:spLocks noGrp="1"/>
          </p:cNvSpPr>
          <p:nvPr>
            <p:ph type="sldNum" sz="quarter" idx="12"/>
          </p:nvPr>
        </p:nvSpPr>
        <p:spPr/>
        <p:txBody>
          <a:bodyPr/>
          <a:lstStyle/>
          <a:p>
            <a:fld id="{B3F68916-3B2B-482D-86D8-EBA04C7EF1F0}" type="slidenum">
              <a:rPr lang="en-US" smtClean="0"/>
              <a:t>52</a:t>
            </a:fld>
            <a:endParaRPr lang="en-US"/>
          </a:p>
        </p:txBody>
      </p:sp>
    </p:spTree>
  </p:cSld>
  <p:clrMapOvr>
    <a:masterClrMapping/>
  </p:clrMapOvr>
  <p:transition>
    <p:wheel spokes="8"/>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Real Truth…</a:t>
            </a:r>
            <a:endParaRPr lang="en-US" dirty="0"/>
          </a:p>
        </p:txBody>
      </p:sp>
      <p:sp>
        <p:nvSpPr>
          <p:cNvPr id="3" name="Content Placeholder 2"/>
          <p:cNvSpPr>
            <a:spLocks noGrp="1"/>
          </p:cNvSpPr>
          <p:nvPr>
            <p:ph idx="1"/>
          </p:nvPr>
        </p:nvSpPr>
        <p:spPr>
          <a:xfrm>
            <a:off x="228600" y="1905000"/>
            <a:ext cx="8686800" cy="4724400"/>
          </a:xfrm>
        </p:spPr>
        <p:txBody>
          <a:bodyPr>
            <a:normAutofit/>
          </a:bodyPr>
          <a:lstStyle/>
          <a:p>
            <a:r>
              <a:rPr lang="en-US" sz="3600" dirty="0"/>
              <a:t>What if your actions and implementing </a:t>
            </a:r>
            <a:r>
              <a:rPr lang="en-US" sz="3600" dirty="0" smtClean="0"/>
              <a:t>Love &amp; Respect, </a:t>
            </a:r>
            <a:r>
              <a:rPr lang="en-US" sz="3600" dirty="0"/>
              <a:t>never results in any change what so ever from your mate? </a:t>
            </a:r>
            <a:endParaRPr lang="en-US" sz="3600" u="sng" dirty="0" smtClean="0"/>
          </a:p>
        </p:txBody>
      </p:sp>
      <p:sp>
        <p:nvSpPr>
          <p:cNvPr id="4" name="Slide Number Placeholder 3"/>
          <p:cNvSpPr>
            <a:spLocks noGrp="1"/>
          </p:cNvSpPr>
          <p:nvPr>
            <p:ph type="sldNum" sz="quarter" idx="12"/>
          </p:nvPr>
        </p:nvSpPr>
        <p:spPr/>
        <p:txBody>
          <a:bodyPr/>
          <a:lstStyle/>
          <a:p>
            <a:fld id="{B3F68916-3B2B-482D-86D8-EBA04C7EF1F0}" type="slidenum">
              <a:rPr lang="en-US" smtClean="0"/>
              <a:t>53</a:t>
            </a:fld>
            <a:endParaRPr lang="en-US"/>
          </a:p>
        </p:txBody>
      </p:sp>
    </p:spTree>
  </p:cSld>
  <p:clrMapOvr>
    <a:masterClrMapping/>
  </p:clrMapOvr>
  <p:transition>
    <p:wheel spokes="8"/>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Real Truth…</a:t>
            </a:r>
            <a:endParaRPr lang="en-US" dirty="0"/>
          </a:p>
        </p:txBody>
      </p:sp>
      <p:sp>
        <p:nvSpPr>
          <p:cNvPr id="3" name="Content Placeholder 2"/>
          <p:cNvSpPr>
            <a:spLocks noGrp="1"/>
          </p:cNvSpPr>
          <p:nvPr>
            <p:ph idx="1"/>
          </p:nvPr>
        </p:nvSpPr>
        <p:spPr>
          <a:xfrm>
            <a:off x="228600" y="1905000"/>
            <a:ext cx="8686800" cy="4724400"/>
          </a:xfrm>
        </p:spPr>
        <p:txBody>
          <a:bodyPr>
            <a:normAutofit/>
          </a:bodyPr>
          <a:lstStyle/>
          <a:p>
            <a:r>
              <a:rPr lang="en-US" sz="3600" dirty="0"/>
              <a:t>What if your actions and implementing </a:t>
            </a:r>
            <a:r>
              <a:rPr lang="en-US" sz="3600" dirty="0" smtClean="0"/>
              <a:t>Love &amp; Respect, </a:t>
            </a:r>
            <a:r>
              <a:rPr lang="en-US" sz="3600" dirty="0"/>
              <a:t>never results in any change what so ever from your mate? </a:t>
            </a:r>
            <a:endParaRPr lang="en-US" sz="3600" dirty="0" smtClean="0"/>
          </a:p>
          <a:p>
            <a:endParaRPr lang="en-US" sz="3600" u="sng" dirty="0"/>
          </a:p>
          <a:p>
            <a:r>
              <a:rPr lang="en-US" sz="3600" dirty="0" smtClean="0"/>
              <a:t>It doesn’t matter</a:t>
            </a:r>
            <a:r>
              <a:rPr lang="en-US" sz="3600" dirty="0" smtClean="0"/>
              <a:t>…</a:t>
            </a:r>
            <a:endParaRPr lang="en-US" sz="3600" dirty="0" smtClean="0"/>
          </a:p>
          <a:p>
            <a:r>
              <a:rPr lang="en-US" sz="3600" dirty="0"/>
              <a:t>Ultimately your spouse and your marriage have nothing to do with it.</a:t>
            </a:r>
            <a:endParaRPr lang="en-US" sz="3600" dirty="0" smtClean="0"/>
          </a:p>
        </p:txBody>
      </p:sp>
      <p:sp>
        <p:nvSpPr>
          <p:cNvPr id="4" name="Slide Number Placeholder 3"/>
          <p:cNvSpPr>
            <a:spLocks noGrp="1"/>
          </p:cNvSpPr>
          <p:nvPr>
            <p:ph type="sldNum" sz="quarter" idx="12"/>
          </p:nvPr>
        </p:nvSpPr>
        <p:spPr/>
        <p:txBody>
          <a:bodyPr/>
          <a:lstStyle/>
          <a:p>
            <a:fld id="{B3F68916-3B2B-482D-86D8-EBA04C7EF1F0}" type="slidenum">
              <a:rPr lang="en-US" smtClean="0"/>
              <a:t>54</a:t>
            </a:fld>
            <a:endParaRPr lang="en-US"/>
          </a:p>
        </p:txBody>
      </p:sp>
    </p:spTree>
  </p:cSld>
  <p:clrMapOvr>
    <a:masterClrMapping/>
  </p:clrMapOvr>
  <p:transition>
    <p:wheel spokes="8"/>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 Real Truth…</a:t>
            </a:r>
            <a:endParaRPr lang="en-US" dirty="0"/>
          </a:p>
        </p:txBody>
      </p:sp>
      <p:sp>
        <p:nvSpPr>
          <p:cNvPr id="3" name="Content Placeholder 2"/>
          <p:cNvSpPr>
            <a:spLocks noGrp="1"/>
          </p:cNvSpPr>
          <p:nvPr>
            <p:ph idx="1"/>
          </p:nvPr>
        </p:nvSpPr>
        <p:spPr>
          <a:xfrm>
            <a:off x="457200" y="1219200"/>
            <a:ext cx="8229600" cy="5410200"/>
          </a:xfrm>
        </p:spPr>
        <p:txBody>
          <a:bodyPr>
            <a:noAutofit/>
          </a:bodyPr>
          <a:lstStyle/>
          <a:p>
            <a:r>
              <a:rPr lang="en-US" sz="2800" dirty="0"/>
              <a:t>R</a:t>
            </a:r>
            <a:r>
              <a:rPr lang="en-US" sz="2800" dirty="0" smtClean="0"/>
              <a:t>egardless </a:t>
            </a:r>
            <a:r>
              <a:rPr lang="en-US" sz="2800" dirty="0"/>
              <a:t>of what you get out of it…our first and primary motivator must be because we want to please our God and honor Him.  </a:t>
            </a:r>
            <a:endParaRPr lang="en-US" sz="2800" dirty="0" smtClean="0"/>
          </a:p>
          <a:p>
            <a:endParaRPr lang="en-US" sz="2800" dirty="0"/>
          </a:p>
          <a:p>
            <a:r>
              <a:rPr lang="en-US" sz="2800" dirty="0" smtClean="0"/>
              <a:t>Nothing </a:t>
            </a:r>
            <a:r>
              <a:rPr lang="en-US" sz="2800" dirty="0"/>
              <a:t>is wasted.  You don’t owe it to your spouse…you owe it to God….out of obedience </a:t>
            </a:r>
            <a:r>
              <a:rPr lang="en-US" sz="2800" dirty="0" smtClean="0"/>
              <a:t>to God.</a:t>
            </a:r>
          </a:p>
          <a:p>
            <a:endParaRPr lang="en-US" sz="2800" dirty="0"/>
          </a:p>
          <a:p>
            <a:r>
              <a:rPr lang="en-US" sz="2800" dirty="0"/>
              <a:t>So in the ultimate sense…your contributions to your marriage has nothing to do with your spouse…and </a:t>
            </a:r>
            <a:r>
              <a:rPr lang="en-US" sz="2800" dirty="0" smtClean="0"/>
              <a:t>everything </a:t>
            </a:r>
            <a:r>
              <a:rPr lang="en-US" sz="2800" dirty="0"/>
              <a:t>to do with your relationship with God and Jesus Christ</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B3F68916-3B2B-482D-86D8-EBA04C7EF1F0}" type="slidenum">
              <a:rPr lang="en-US" smtClean="0"/>
              <a:t>55</a:t>
            </a:fld>
            <a:endParaRPr lang="en-US"/>
          </a:p>
        </p:txBody>
      </p:sp>
    </p:spTree>
  </p:cSld>
  <p:clrMapOvr>
    <a:masterClrMapping/>
  </p:clrMapOvr>
  <p:transition>
    <p:wheel spokes="8"/>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5" name="Picture 2" descr="http://www.noendtobooks.com/wp-content/uploads/2013/05/crazy-cycle.jpg"/>
          <p:cNvPicPr>
            <a:picLocks noGrp="1" noChangeAspect="1" noChangeArrowheads="1"/>
          </p:cNvPicPr>
          <p:nvPr>
            <p:ph idx="1"/>
          </p:nvPr>
        </p:nvPicPr>
        <p:blipFill>
          <a:blip r:embed="rId2" cstate="print"/>
          <a:srcRect/>
          <a:stretch>
            <a:fillRect/>
          </a:stretch>
        </p:blipFill>
        <p:spPr bwMode="auto">
          <a:xfrm>
            <a:off x="195943" y="2057400"/>
            <a:ext cx="4093029" cy="3581400"/>
          </a:xfrm>
          <a:prstGeom prst="rect">
            <a:avLst/>
          </a:prstGeom>
          <a:noFill/>
        </p:spPr>
      </p:pic>
      <p:sp>
        <p:nvSpPr>
          <p:cNvPr id="4" name="Slide Number Placeholder 3"/>
          <p:cNvSpPr>
            <a:spLocks noGrp="1"/>
          </p:cNvSpPr>
          <p:nvPr>
            <p:ph type="sldNum" sz="quarter" idx="12"/>
          </p:nvPr>
        </p:nvSpPr>
        <p:spPr/>
        <p:txBody>
          <a:bodyPr/>
          <a:lstStyle/>
          <a:p>
            <a:fld id="{B3F68916-3B2B-482D-86D8-EBA04C7EF1F0}" type="slidenum">
              <a:rPr lang="en-US" smtClean="0"/>
              <a:t>56</a:t>
            </a:fld>
            <a:endParaRPr lang="en-US"/>
          </a:p>
        </p:txBody>
      </p:sp>
      <p:pic>
        <p:nvPicPr>
          <p:cNvPr id="6" name="Picture 2" descr="http://www.rbcmomsconnection.com/wp-content/uploads/2014/10/energy-cycle.jpg"/>
          <p:cNvPicPr>
            <a:picLocks noChangeAspect="1" noChangeArrowheads="1"/>
          </p:cNvPicPr>
          <p:nvPr/>
        </p:nvPicPr>
        <p:blipFill>
          <a:blip r:embed="rId3" cstate="print"/>
          <a:srcRect/>
          <a:stretch>
            <a:fillRect/>
          </a:stretch>
        </p:blipFill>
        <p:spPr bwMode="auto">
          <a:xfrm>
            <a:off x="4648200" y="1981200"/>
            <a:ext cx="4267200" cy="3721000"/>
          </a:xfrm>
          <a:prstGeom prst="rect">
            <a:avLst/>
          </a:prstGeom>
          <a:noFill/>
        </p:spPr>
      </p:pic>
      <p:cxnSp>
        <p:nvCxnSpPr>
          <p:cNvPr id="8" name="Straight Connector 7"/>
          <p:cNvCxnSpPr/>
          <p:nvPr/>
        </p:nvCxnSpPr>
        <p:spPr>
          <a:xfrm>
            <a:off x="4495800" y="1295400"/>
            <a:ext cx="0" cy="51816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563" y="223057"/>
            <a:ext cx="7543800" cy="899161"/>
          </a:xfrm>
        </p:spPr>
        <p:txBody>
          <a:bodyPr>
            <a:normAutofit/>
          </a:bodyPr>
          <a:lstStyle/>
          <a:p>
            <a:r>
              <a:rPr lang="en-US" dirty="0" smtClean="0"/>
              <a:t>Statistics: the other 4…well…</a:t>
            </a:r>
            <a:endParaRPr lang="en-US" dirty="0"/>
          </a:p>
        </p:txBody>
      </p:sp>
      <p:sp>
        <p:nvSpPr>
          <p:cNvPr id="13" name="Slide Number Placeholder 12"/>
          <p:cNvSpPr>
            <a:spLocks noGrp="1"/>
          </p:cNvSpPr>
          <p:nvPr>
            <p:ph type="sldNum" sz="quarter" idx="12"/>
          </p:nvPr>
        </p:nvSpPr>
        <p:spPr/>
        <p:txBody>
          <a:bodyPr/>
          <a:lstStyle/>
          <a:p>
            <a:fld id="{B3F68916-3B2B-482D-86D8-EBA04C7EF1F0}" type="slidenum">
              <a:rPr lang="en-US" smtClean="0"/>
              <a:t>6</a:t>
            </a:fld>
            <a:endParaRPr lang="en-US"/>
          </a:p>
        </p:txBody>
      </p:sp>
      <p:pic>
        <p:nvPicPr>
          <p:cNvPr id="4" name="Picture 3" descr="stick_figure_newly_weds.jpg"/>
          <p:cNvPicPr>
            <a:picLocks noChangeAspect="1"/>
          </p:cNvPicPr>
          <p:nvPr/>
        </p:nvPicPr>
        <p:blipFill>
          <a:blip r:embed="rId2" cstate="print"/>
          <a:stretch>
            <a:fillRect/>
          </a:stretch>
        </p:blipFill>
        <p:spPr>
          <a:xfrm>
            <a:off x="228600" y="1524000"/>
            <a:ext cx="2209800" cy="2209800"/>
          </a:xfrm>
          <a:prstGeom prst="rect">
            <a:avLst/>
          </a:prstGeom>
        </p:spPr>
      </p:pic>
      <p:pic>
        <p:nvPicPr>
          <p:cNvPr id="16" name="Picture 15" descr="stick_figure_newly_weds.jpg"/>
          <p:cNvPicPr>
            <a:picLocks noChangeAspect="1"/>
          </p:cNvPicPr>
          <p:nvPr/>
        </p:nvPicPr>
        <p:blipFill>
          <a:blip r:embed="rId2" cstate="print"/>
          <a:stretch>
            <a:fillRect/>
          </a:stretch>
        </p:blipFill>
        <p:spPr>
          <a:xfrm>
            <a:off x="1828800" y="3962400"/>
            <a:ext cx="2209800" cy="2209800"/>
          </a:xfrm>
          <a:prstGeom prst="rect">
            <a:avLst/>
          </a:prstGeom>
        </p:spPr>
      </p:pic>
      <p:pic>
        <p:nvPicPr>
          <p:cNvPr id="17" name="Picture 16" descr="stick_figure_newly_weds.jpg"/>
          <p:cNvPicPr>
            <a:picLocks noChangeAspect="1"/>
          </p:cNvPicPr>
          <p:nvPr/>
        </p:nvPicPr>
        <p:blipFill>
          <a:blip r:embed="rId2" cstate="print"/>
          <a:stretch>
            <a:fillRect/>
          </a:stretch>
        </p:blipFill>
        <p:spPr>
          <a:xfrm>
            <a:off x="5257800" y="3962400"/>
            <a:ext cx="2209800" cy="2209800"/>
          </a:xfrm>
          <a:prstGeom prst="rect">
            <a:avLst/>
          </a:prstGeom>
        </p:spPr>
      </p:pic>
      <p:pic>
        <p:nvPicPr>
          <p:cNvPr id="18" name="Picture 17" descr="stick_figure_newly_weds.jpg"/>
          <p:cNvPicPr>
            <a:picLocks noChangeAspect="1"/>
          </p:cNvPicPr>
          <p:nvPr/>
        </p:nvPicPr>
        <p:blipFill>
          <a:blip r:embed="rId2" cstate="print"/>
          <a:stretch>
            <a:fillRect/>
          </a:stretch>
        </p:blipFill>
        <p:spPr>
          <a:xfrm>
            <a:off x="3429000" y="1447800"/>
            <a:ext cx="2209800" cy="2209800"/>
          </a:xfrm>
          <a:prstGeom prst="rect">
            <a:avLst/>
          </a:prstGeom>
        </p:spPr>
      </p:pic>
      <p:pic>
        <p:nvPicPr>
          <p:cNvPr id="19" name="Picture 18" descr="stick_figure_newly_weds.jpg"/>
          <p:cNvPicPr>
            <a:picLocks noChangeAspect="1"/>
          </p:cNvPicPr>
          <p:nvPr/>
        </p:nvPicPr>
        <p:blipFill>
          <a:blip r:embed="rId2" cstate="print"/>
          <a:stretch>
            <a:fillRect/>
          </a:stretch>
        </p:blipFill>
        <p:spPr>
          <a:xfrm>
            <a:off x="6705600" y="1524000"/>
            <a:ext cx="2209800" cy="2209800"/>
          </a:xfrm>
          <a:prstGeom prst="rect">
            <a:avLst/>
          </a:prstGeom>
        </p:spPr>
      </p:pic>
      <p:pic>
        <p:nvPicPr>
          <p:cNvPr id="8" name="Picture 7" descr="stick_figure_newly_weds_green.jpg"/>
          <p:cNvPicPr>
            <a:picLocks noChangeAspect="1"/>
          </p:cNvPicPr>
          <p:nvPr/>
        </p:nvPicPr>
        <p:blipFill>
          <a:blip r:embed="rId3" cstate="print"/>
          <a:stretch>
            <a:fillRect/>
          </a:stretch>
        </p:blipFill>
        <p:spPr>
          <a:xfrm>
            <a:off x="3429000" y="1447800"/>
            <a:ext cx="2133600" cy="2209800"/>
          </a:xfrm>
          <a:prstGeom prst="rect">
            <a:avLst/>
          </a:prstGeom>
        </p:spPr>
      </p:pic>
      <p:pic>
        <p:nvPicPr>
          <p:cNvPr id="9" name="Picture 8" descr="stick_figure_newly_weds_ok.jpg"/>
          <p:cNvPicPr>
            <a:picLocks noChangeAspect="1"/>
          </p:cNvPicPr>
          <p:nvPr/>
        </p:nvPicPr>
        <p:blipFill>
          <a:blip r:embed="rId4" cstate="print"/>
          <a:stretch>
            <a:fillRect/>
          </a:stretch>
        </p:blipFill>
        <p:spPr>
          <a:xfrm>
            <a:off x="1828800" y="3962400"/>
            <a:ext cx="2219325" cy="2209800"/>
          </a:xfrm>
          <a:prstGeom prst="rect">
            <a:avLst/>
          </a:prstGeom>
        </p:spPr>
      </p:pic>
      <p:pic>
        <p:nvPicPr>
          <p:cNvPr id="10" name="Picture 9" descr="stick_figure_newly_weds_ok.jpg"/>
          <p:cNvPicPr>
            <a:picLocks noChangeAspect="1"/>
          </p:cNvPicPr>
          <p:nvPr/>
        </p:nvPicPr>
        <p:blipFill>
          <a:blip r:embed="rId4" cstate="print"/>
          <a:stretch>
            <a:fillRect/>
          </a:stretch>
        </p:blipFill>
        <p:spPr>
          <a:xfrm>
            <a:off x="228600" y="1524000"/>
            <a:ext cx="2219325" cy="2209800"/>
          </a:xfrm>
          <a:prstGeom prst="rect">
            <a:avLst/>
          </a:prstGeom>
        </p:spPr>
      </p:pic>
      <p:pic>
        <p:nvPicPr>
          <p:cNvPr id="11" name="Picture 10" descr="stick_figure_newly_weds_ok.jpg"/>
          <p:cNvPicPr>
            <a:picLocks noChangeAspect="1"/>
          </p:cNvPicPr>
          <p:nvPr/>
        </p:nvPicPr>
        <p:blipFill>
          <a:blip r:embed="rId4" cstate="print"/>
          <a:stretch>
            <a:fillRect/>
          </a:stretch>
        </p:blipFill>
        <p:spPr>
          <a:xfrm>
            <a:off x="5257800" y="3962400"/>
            <a:ext cx="2219325" cy="2209800"/>
          </a:xfrm>
          <a:prstGeom prst="rect">
            <a:avLst/>
          </a:prstGeom>
        </p:spPr>
      </p:pic>
      <p:pic>
        <p:nvPicPr>
          <p:cNvPr id="12" name="Picture 11" descr="stick_figure_newly_weds_ok.jpg"/>
          <p:cNvPicPr>
            <a:picLocks noChangeAspect="1"/>
          </p:cNvPicPr>
          <p:nvPr/>
        </p:nvPicPr>
        <p:blipFill>
          <a:blip r:embed="rId4" cstate="print"/>
          <a:stretch>
            <a:fillRect/>
          </a:stretch>
        </p:blipFill>
        <p:spPr>
          <a:xfrm>
            <a:off x="6705600" y="1524000"/>
            <a:ext cx="2219325" cy="2209800"/>
          </a:xfrm>
          <a:prstGeom prst="rect">
            <a:avLst/>
          </a:prstGeom>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2286000"/>
          </a:xfrm>
        </p:spPr>
        <p:txBody>
          <a:bodyPr>
            <a:normAutofit/>
          </a:bodyPr>
          <a:lstStyle/>
          <a:p>
            <a:r>
              <a:rPr lang="en-US" dirty="0" smtClean="0"/>
              <a:t>“I Do” = Life time of happiness</a:t>
            </a:r>
            <a:br>
              <a:rPr lang="en-US" dirty="0" smtClean="0"/>
            </a:br>
            <a:r>
              <a:rPr lang="en-US" dirty="0"/>
              <a:t/>
            </a:r>
            <a:br>
              <a:rPr lang="en-US" dirty="0"/>
            </a:br>
            <a:r>
              <a:rPr lang="en-US" dirty="0" smtClean="0"/>
              <a:t>Happy Ever After…Right?</a:t>
            </a:r>
            <a:endParaRPr lang="en-US" dirty="0"/>
          </a:p>
        </p:txBody>
      </p:sp>
      <p:sp>
        <p:nvSpPr>
          <p:cNvPr id="5" name="Slide Number Placeholder 4"/>
          <p:cNvSpPr>
            <a:spLocks noGrp="1"/>
          </p:cNvSpPr>
          <p:nvPr>
            <p:ph type="sldNum" sz="quarter" idx="12"/>
          </p:nvPr>
        </p:nvSpPr>
        <p:spPr/>
        <p:txBody>
          <a:bodyPr/>
          <a:lstStyle/>
          <a:p>
            <a:fld id="{B3F68916-3B2B-482D-86D8-EBA04C7EF1F0}" type="slidenum">
              <a:rPr lang="en-US" smtClean="0"/>
              <a:t>7</a:t>
            </a:fld>
            <a:endParaRPr lang="en-US"/>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2133600"/>
          </a:xfrm>
        </p:spPr>
        <p:txBody>
          <a:bodyPr>
            <a:normAutofit/>
          </a:bodyPr>
          <a:lstStyle/>
          <a:p>
            <a:r>
              <a:rPr lang="en-US" dirty="0" smtClean="0"/>
              <a:t>The Truth…</a:t>
            </a:r>
            <a:br>
              <a:rPr lang="en-US" dirty="0" smtClean="0"/>
            </a:br>
            <a:r>
              <a:rPr lang="en-US" dirty="0" smtClean="0"/>
              <a:t/>
            </a:r>
            <a:br>
              <a:rPr lang="en-US" dirty="0" smtClean="0"/>
            </a:br>
            <a:r>
              <a:rPr lang="en-US" dirty="0" smtClean="0"/>
              <a:t>Marriage is not easy.</a:t>
            </a:r>
            <a:endParaRPr lang="en-US" dirty="0"/>
          </a:p>
        </p:txBody>
      </p:sp>
      <p:sp>
        <p:nvSpPr>
          <p:cNvPr id="3" name="Slide Number Placeholder 2"/>
          <p:cNvSpPr>
            <a:spLocks noGrp="1"/>
          </p:cNvSpPr>
          <p:nvPr>
            <p:ph type="sldNum" sz="quarter" idx="12"/>
          </p:nvPr>
        </p:nvSpPr>
        <p:spPr/>
        <p:txBody>
          <a:bodyPr/>
          <a:lstStyle/>
          <a:p>
            <a:fld id="{B3F68916-3B2B-482D-86D8-EBA04C7EF1F0}" type="slidenum">
              <a:rPr lang="en-US" smtClean="0"/>
              <a:t>8</a:t>
            </a:fld>
            <a:endParaRPr lang="en-US"/>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152400"/>
            <a:ext cx="7543800" cy="975361"/>
          </a:xfrm>
        </p:spPr>
        <p:txBody>
          <a:bodyPr/>
          <a:lstStyle/>
          <a:p>
            <a:r>
              <a:rPr lang="en-US" dirty="0" smtClean="0"/>
              <a:t>Man didn’t create marriage…</a:t>
            </a:r>
            <a:endParaRPr lang="en-US" dirty="0"/>
          </a:p>
        </p:txBody>
      </p:sp>
      <p:sp>
        <p:nvSpPr>
          <p:cNvPr id="3" name="Content Placeholder 2"/>
          <p:cNvSpPr>
            <a:spLocks noGrp="1"/>
          </p:cNvSpPr>
          <p:nvPr>
            <p:ph idx="1"/>
          </p:nvPr>
        </p:nvSpPr>
        <p:spPr>
          <a:xfrm>
            <a:off x="457200" y="1828800"/>
            <a:ext cx="8229600" cy="4648200"/>
          </a:xfrm>
        </p:spPr>
        <p:txBody>
          <a:bodyPr>
            <a:normAutofit/>
          </a:bodyPr>
          <a:lstStyle/>
          <a:p>
            <a:r>
              <a:rPr lang="en-US" sz="2800" dirty="0"/>
              <a:t>Mat 19:4  And He answered and said to them, </a:t>
            </a:r>
            <a:r>
              <a:rPr lang="en-US" sz="2800" dirty="0">
                <a:solidFill>
                  <a:srgbClr val="FF0000"/>
                </a:solidFill>
              </a:rPr>
              <a:t>"Have you not read that He who made </a:t>
            </a:r>
            <a:r>
              <a:rPr lang="en-US" sz="2800" i="1" dirty="0">
                <a:solidFill>
                  <a:srgbClr val="FF0000"/>
                </a:solidFill>
              </a:rPr>
              <a:t>them</a:t>
            </a:r>
            <a:r>
              <a:rPr lang="en-US" sz="2800" dirty="0">
                <a:solidFill>
                  <a:srgbClr val="FF0000"/>
                </a:solidFill>
              </a:rPr>
              <a:t> at the beginning 'MADE THEM MALE AND FEMALE,' </a:t>
            </a:r>
          </a:p>
          <a:p>
            <a:r>
              <a:rPr lang="en-US" sz="2800" dirty="0">
                <a:solidFill>
                  <a:srgbClr val="FF0000"/>
                </a:solidFill>
              </a:rPr>
              <a:t>Mat 19:5  and said, 'FOR THIS REASON A MAN SHALL LEAVE HIS FATHER AND MOTHER AND BE </a:t>
            </a:r>
            <a:r>
              <a:rPr lang="en-US" sz="2800" u="sng" dirty="0">
                <a:solidFill>
                  <a:srgbClr val="FF0000"/>
                </a:solidFill>
              </a:rPr>
              <a:t>JOINED</a:t>
            </a:r>
            <a:r>
              <a:rPr lang="en-US" sz="2800" dirty="0">
                <a:solidFill>
                  <a:srgbClr val="FF0000"/>
                </a:solidFill>
              </a:rPr>
              <a:t> TO HIS WIFE, </a:t>
            </a:r>
            <a:r>
              <a:rPr lang="en-US" sz="2800" u="sng" dirty="0">
                <a:solidFill>
                  <a:srgbClr val="FF0000"/>
                </a:solidFill>
              </a:rPr>
              <a:t>AND THE TWO SHALL BECOME ONE FLESH</a:t>
            </a:r>
            <a:r>
              <a:rPr lang="en-US" sz="2800" dirty="0">
                <a:solidFill>
                  <a:srgbClr val="FF0000"/>
                </a:solidFill>
              </a:rPr>
              <a:t>' ? </a:t>
            </a:r>
          </a:p>
          <a:p>
            <a:r>
              <a:rPr lang="en-US" sz="2800" dirty="0">
                <a:solidFill>
                  <a:srgbClr val="FF0000"/>
                </a:solidFill>
              </a:rPr>
              <a:t>Mat 19:6  So then, they are </a:t>
            </a:r>
            <a:r>
              <a:rPr lang="en-US" sz="2800" u="sng" dirty="0">
                <a:solidFill>
                  <a:srgbClr val="FF0000"/>
                </a:solidFill>
              </a:rPr>
              <a:t>no longer two but one flesh</a:t>
            </a:r>
            <a:r>
              <a:rPr lang="en-US" sz="2800" dirty="0">
                <a:solidFill>
                  <a:srgbClr val="FF0000"/>
                </a:solidFill>
              </a:rPr>
              <a:t>. Therefore </a:t>
            </a:r>
            <a:r>
              <a:rPr lang="en-US" sz="2800" u="sng" dirty="0">
                <a:solidFill>
                  <a:srgbClr val="FF0000"/>
                </a:solidFill>
              </a:rPr>
              <a:t>what God has joined together, let not man separate</a:t>
            </a:r>
            <a:r>
              <a:rPr lang="en-US" sz="2800" dirty="0">
                <a:solidFill>
                  <a:srgbClr val="FF0000"/>
                </a:solidFill>
              </a:rPr>
              <a:t>." </a:t>
            </a:r>
          </a:p>
          <a:p>
            <a:endParaRPr lang="en-US" dirty="0"/>
          </a:p>
        </p:txBody>
      </p:sp>
      <p:sp>
        <p:nvSpPr>
          <p:cNvPr id="4" name="Slide Number Placeholder 3"/>
          <p:cNvSpPr>
            <a:spLocks noGrp="1"/>
          </p:cNvSpPr>
          <p:nvPr>
            <p:ph type="sldNum" sz="quarter" idx="12"/>
          </p:nvPr>
        </p:nvSpPr>
        <p:spPr/>
        <p:txBody>
          <a:bodyPr/>
          <a:lstStyle/>
          <a:p>
            <a:fld id="{B3F68916-3B2B-482D-86D8-EBA04C7EF1F0}" type="slidenum">
              <a:rPr lang="en-US" smtClean="0"/>
              <a:t>9</a:t>
            </a:fld>
            <a:endParaRPr lang="en-US"/>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26877</TotalTime>
  <Words>2105</Words>
  <Application>Microsoft Office PowerPoint</Application>
  <PresentationFormat>On-screen Show (4:3)</PresentationFormat>
  <Paragraphs>292</Paragraphs>
  <Slides>56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Calibri</vt:lpstr>
      <vt:lpstr>Calibri Light</vt:lpstr>
      <vt:lpstr>Retrospect</vt:lpstr>
      <vt:lpstr>A Better Marriage Through Love and Respect</vt:lpstr>
      <vt:lpstr>10 couples say “I Do!”</vt:lpstr>
      <vt:lpstr>Half will end in divorce…</vt:lpstr>
      <vt:lpstr>What about the other 5 that stay together?</vt:lpstr>
      <vt:lpstr>Statistics: 1 is happy…</vt:lpstr>
      <vt:lpstr>Statistics: the other 4…well…</vt:lpstr>
      <vt:lpstr>“I Do” = Life time of happiness  Happy Ever After…Right?</vt:lpstr>
      <vt:lpstr>The Truth…  Marriage is not easy.</vt:lpstr>
      <vt:lpstr>Man didn’t create marriage…</vt:lpstr>
      <vt:lpstr>Two become One…glued together</vt:lpstr>
      <vt:lpstr>Man didn’t create marriage…</vt:lpstr>
      <vt:lpstr>A helper…</vt:lpstr>
      <vt:lpstr>One ditch to the other…</vt:lpstr>
      <vt:lpstr>What does God say?</vt:lpstr>
      <vt:lpstr>Heirs together…</vt:lpstr>
      <vt:lpstr>Heirs together…</vt:lpstr>
      <vt:lpstr>Why does this matter?</vt:lpstr>
      <vt:lpstr>PowerPoint Presentation</vt:lpstr>
      <vt:lpstr>Two Commands that can drastically change your marriage…</vt:lpstr>
      <vt:lpstr>Why these two commands?</vt:lpstr>
      <vt:lpstr>Why these two commands?</vt:lpstr>
      <vt:lpstr>PowerPoint Presentation</vt:lpstr>
      <vt:lpstr>PowerPoint Presentation</vt:lpstr>
      <vt:lpstr>The Result…</vt:lpstr>
      <vt:lpstr>PowerPoint Presentation</vt:lpstr>
      <vt:lpstr>Conditional or Unconditional?</vt:lpstr>
      <vt:lpstr>Unconditional Love &amp; Respect</vt:lpstr>
      <vt:lpstr>Even one person can make a big difference…</vt:lpstr>
      <vt:lpstr>PowerPoint Presentation</vt:lpstr>
      <vt:lpstr>When she’s feeling unloved </vt:lpstr>
      <vt:lpstr>When he’s feeling disrespected… </vt:lpstr>
      <vt:lpstr>To Husbands…</vt:lpstr>
      <vt:lpstr>C.O.U.P.L.E.</vt:lpstr>
      <vt:lpstr>C.O.U.P.L.E.</vt:lpstr>
      <vt:lpstr>C.O.U.P.L.E.</vt:lpstr>
      <vt:lpstr>C.O.U.P.L.E.</vt:lpstr>
      <vt:lpstr>C.O.U.P.L.E.</vt:lpstr>
      <vt:lpstr>C.O.U.P.L.E.</vt:lpstr>
      <vt:lpstr>C.O.U.P.L.E.</vt:lpstr>
      <vt:lpstr>To husbands…</vt:lpstr>
      <vt:lpstr>To wives…</vt:lpstr>
      <vt:lpstr>C.H.A.I.R.S.</vt:lpstr>
      <vt:lpstr>C.H.A.I.R.S.</vt:lpstr>
      <vt:lpstr>C.H.A.I.R.S.</vt:lpstr>
      <vt:lpstr>C.H.A.I.R.S.</vt:lpstr>
      <vt:lpstr>C.H.A.I.R.S.</vt:lpstr>
      <vt:lpstr>C.H.A.I.R.S.</vt:lpstr>
      <vt:lpstr>C.H.A.I.R.S.</vt:lpstr>
      <vt:lpstr>The difficult things…</vt:lpstr>
      <vt:lpstr>The difficult things…</vt:lpstr>
      <vt:lpstr>PowerPoint Presentation</vt:lpstr>
      <vt:lpstr>The difficult things…</vt:lpstr>
      <vt:lpstr>The Real Truth…</vt:lpstr>
      <vt:lpstr>The Real Truth…</vt:lpstr>
      <vt:lpstr>The Real Truth…</vt:lpstr>
      <vt:lpstr>Conclusion</vt:lpstr>
    </vt:vector>
  </TitlesOfParts>
  <Company>Magellan Health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Troy Phelps</cp:lastModifiedBy>
  <cp:revision>92</cp:revision>
  <dcterms:created xsi:type="dcterms:W3CDTF">2014-12-09T11:32:51Z</dcterms:created>
  <dcterms:modified xsi:type="dcterms:W3CDTF">2021-08-07T17:12:46Z</dcterms:modified>
</cp:coreProperties>
</file>